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0" r:id="rId3"/>
    <p:sldId id="272" r:id="rId4"/>
    <p:sldId id="273" r:id="rId5"/>
    <p:sldId id="269" r:id="rId6"/>
    <p:sldId id="275" r:id="rId7"/>
    <p:sldId id="274" r:id="rId8"/>
    <p:sldId id="276" r:id="rId9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86" d="100"/>
          <a:sy n="86" d="100"/>
        </p:scale>
        <p:origin x="1354" y="5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879E8-CDBD-4852-84A6-65FF8283F975}" type="datetimeFigureOut">
              <a:rPr lang="fr-FR" smtClean="0"/>
              <a:pPr/>
              <a:t>29/11/2021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2F93D-3145-42C2-BE3D-5FAC19BF31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4A865E-155C-4AA3-B1AC-784971218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800" dirty="0">
                <a:latin typeface="Verdana" panose="020B0604030504040204" pitchFamily="34" charset="0"/>
                <a:ea typeface="Verdana" panose="020B0604030504040204" pitchFamily="34" charset="0"/>
              </a:rPr>
              <a:t>Menhir :</a:t>
            </a:r>
            <a:br>
              <a:rPr lang="fr-FR" sz="2800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fr-FR" sz="2800" dirty="0">
                <a:latin typeface="Verdana" panose="020B0604030504040204" pitchFamily="34" charset="0"/>
                <a:ea typeface="Verdana" panose="020B0604030504040204" pitchFamily="34" charset="0"/>
              </a:rPr>
              <a:t>un générateur d’analyseur syntaxique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7E54B2-CDB4-4D08-AC07-F5BED23FF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417638"/>
            <a:ext cx="8291264" cy="481967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2000" dirty="0"/>
          </a:p>
          <a:p>
            <a:pPr>
              <a:spcBef>
                <a:spcPts val="1200"/>
              </a:spcBef>
            </a:pPr>
            <a:r>
              <a:rPr lang="fr-FR" sz="2000" dirty="0"/>
              <a:t>Semblable à d’autres  générateurs  d’analyseurs syntaxiques (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Yacc</a:t>
            </a:r>
            <a:r>
              <a:rPr lang="fr-FR" sz="2000" dirty="0"/>
              <a:t>/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Bison</a:t>
            </a:r>
            <a:r>
              <a:rPr lang="fr-FR" sz="2000" dirty="0"/>
              <a:t>) , avec quelques particularités</a:t>
            </a:r>
          </a:p>
          <a:p>
            <a:pPr>
              <a:spcBef>
                <a:spcPts val="1200"/>
              </a:spcBef>
            </a:pPr>
            <a:r>
              <a:rPr lang="fr-FR" sz="2000" dirty="0"/>
              <a:t>Successeur de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ocamlyacc</a:t>
            </a:r>
            <a:r>
              <a:rPr lang="fr-FR" sz="2000" dirty="0"/>
              <a:t>, avec un certain nombre d’améliorations</a:t>
            </a:r>
          </a:p>
          <a:p>
            <a:pPr>
              <a:spcBef>
                <a:spcPts val="1200"/>
              </a:spcBef>
            </a:pPr>
            <a:r>
              <a:rPr lang="fr-FR" sz="2000" dirty="0"/>
              <a:t>Couplé à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ocamlex</a:t>
            </a:r>
            <a:r>
              <a:rPr lang="fr-FR" sz="2000" dirty="0"/>
              <a:t> pour réaliser la partie « </a:t>
            </a:r>
            <a:r>
              <a:rPr lang="fr-FR" sz="2000" dirty="0" err="1"/>
              <a:t>front-end</a:t>
            </a:r>
            <a:r>
              <a:rPr lang="fr-FR" sz="2000" dirty="0"/>
              <a:t> » d’un compilateur</a:t>
            </a:r>
          </a:p>
          <a:p>
            <a:pPr>
              <a:spcBef>
                <a:spcPts val="1200"/>
              </a:spcBef>
            </a:pPr>
            <a:r>
              <a:rPr lang="fr-FR" sz="2000" dirty="0"/>
              <a:t>Générateur d’analyse syntaxique de type LR + actions associées aux productions. Les actions sont exécutées au moment des </a:t>
            </a:r>
            <a:r>
              <a:rPr lang="fr-FR" sz="2000" b="1" dirty="0"/>
              <a:t>réductions</a:t>
            </a:r>
            <a:r>
              <a:rPr lang="fr-FR" sz="2000" dirty="0"/>
              <a:t>.</a:t>
            </a:r>
          </a:p>
          <a:p>
            <a:pPr>
              <a:spcBef>
                <a:spcPts val="1200"/>
              </a:spcBef>
            </a:pPr>
            <a:r>
              <a:rPr lang="fr-FR" sz="2000" dirty="0"/>
              <a:t>Gère donc une pile de « valeurs » en parallèle de la pile d’analyse syntaxique. Ces valeurs correspondent à un (unique) </a:t>
            </a:r>
            <a:r>
              <a:rPr lang="fr-FR" sz="2000" b="1" dirty="0"/>
              <a:t>attribut synthétisé</a:t>
            </a:r>
            <a:r>
              <a:rPr lang="fr-FR" sz="2000" dirty="0"/>
              <a:t>.</a:t>
            </a:r>
          </a:p>
          <a:p>
            <a:endParaRPr lang="fr-FR" sz="2000" dirty="0"/>
          </a:p>
          <a:p>
            <a:pPr marL="0" indent="0">
              <a:buNone/>
            </a:pPr>
            <a:endParaRPr lang="fr-FR" sz="2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5B2D0B8-358E-4346-99FD-DE0433899C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22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922"/>
    </mc:Choice>
    <mc:Fallback xmlns="">
      <p:transition spd="slow" advTm="96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E6DC6C-BA9D-485A-B3BD-F1EB733A9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Schéma général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243600-3736-4882-8229-5082DA4BBAB3}"/>
              </a:ext>
            </a:extLst>
          </p:cNvPr>
          <p:cNvSpPr/>
          <p:nvPr/>
        </p:nvSpPr>
        <p:spPr>
          <a:xfrm>
            <a:off x="3307117" y="3757790"/>
            <a:ext cx="3320305" cy="12241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ocamllex</a:t>
            </a:r>
            <a:r>
              <a:rPr lang="fr-FR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fr-FR" i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</a:rPr>
              <a:t>options</a:t>
            </a:r>
            <a:r>
              <a:rPr lang="fr-FR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fr-FR" dirty="0" err="1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tpLex.mll</a:t>
            </a:r>
            <a:endParaRPr lang="fr-FR" dirty="0">
              <a:ln>
                <a:solidFill>
                  <a:schemeClr val="accent1">
                    <a:shade val="50000"/>
                  </a:schemeClr>
                </a:solidFill>
              </a:ln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EE6C1E0-C8D7-40D8-8604-BC0B77874A4F}"/>
              </a:ext>
            </a:extLst>
          </p:cNvPr>
          <p:cNvSpPr txBox="1"/>
          <p:nvPr/>
        </p:nvSpPr>
        <p:spPr>
          <a:xfrm>
            <a:off x="7299864" y="4196850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tpLex.ml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785E63E5-514D-484C-B6BC-57CA6E513E6C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6651792" y="4381516"/>
            <a:ext cx="648072" cy="15389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A7749C57-366E-4940-9328-0A882CF871F8}"/>
              </a:ext>
            </a:extLst>
          </p:cNvPr>
          <p:cNvSpPr txBox="1"/>
          <p:nvPr/>
        </p:nvSpPr>
        <p:spPr>
          <a:xfrm>
            <a:off x="327481" y="2097132"/>
            <a:ext cx="22958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ast.ml</a:t>
            </a:r>
          </a:p>
          <a:p>
            <a:pPr algn="ctr"/>
            <a:r>
              <a:rPr lang="fr-FR" sz="2000" dirty="0"/>
              <a:t>(définition de types)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4F4830A-0B31-4DD5-AD61-247799BE4A53}"/>
              </a:ext>
            </a:extLst>
          </p:cNvPr>
          <p:cNvSpPr txBox="1"/>
          <p:nvPr/>
        </p:nvSpPr>
        <p:spPr>
          <a:xfrm>
            <a:off x="339208" y="1361127"/>
            <a:ext cx="2530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tpParse.mly</a:t>
            </a: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fr-FR" sz="2000" dirty="0"/>
              <a:t>(grammaire)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E8C50E22-6C21-4191-A679-A26E3BA11B2C}"/>
              </a:ext>
            </a:extLst>
          </p:cNvPr>
          <p:cNvCxnSpPr>
            <a:cxnSpLocks/>
          </p:cNvCxnSpPr>
          <p:nvPr/>
        </p:nvCxnSpPr>
        <p:spPr>
          <a:xfrm>
            <a:off x="2405577" y="5884025"/>
            <a:ext cx="5786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FFE831F3-FA9B-458B-97C6-17BBFF03464C}"/>
              </a:ext>
            </a:extLst>
          </p:cNvPr>
          <p:cNvCxnSpPr>
            <a:cxnSpLocks/>
          </p:cNvCxnSpPr>
          <p:nvPr/>
        </p:nvCxnSpPr>
        <p:spPr>
          <a:xfrm>
            <a:off x="2522728" y="2331784"/>
            <a:ext cx="5786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C328028-1B3B-4A7D-A5BC-8E9D0A5BA478}"/>
              </a:ext>
            </a:extLst>
          </p:cNvPr>
          <p:cNvSpPr/>
          <p:nvPr/>
        </p:nvSpPr>
        <p:spPr>
          <a:xfrm>
            <a:off x="3275856" y="1417638"/>
            <a:ext cx="3320304" cy="12241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menhir</a:t>
            </a:r>
            <a:r>
              <a:rPr lang="fr-FR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fr-FR" i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</a:rPr>
              <a:t>options</a:t>
            </a:r>
            <a:r>
              <a:rPr lang="fr-FR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fr-FR" dirty="0" err="1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tpParse.mly</a:t>
            </a:r>
            <a:endParaRPr lang="fr-FR" dirty="0">
              <a:ln>
                <a:solidFill>
                  <a:schemeClr val="accent1">
                    <a:shade val="50000"/>
                  </a:schemeClr>
                </a:solidFill>
              </a:ln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76CE9F3-0929-4177-9342-BD36F95CF39B}"/>
              </a:ext>
            </a:extLst>
          </p:cNvPr>
          <p:cNvSpPr txBox="1"/>
          <p:nvPr/>
        </p:nvSpPr>
        <p:spPr>
          <a:xfrm>
            <a:off x="7275495" y="1537985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tpParse.ml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D8059695-AAF1-466E-9E06-8BA9D3B533EF}"/>
              </a:ext>
            </a:extLst>
          </p:cNvPr>
          <p:cNvCxnSpPr>
            <a:cxnSpLocks/>
          </p:cNvCxnSpPr>
          <p:nvPr/>
        </p:nvCxnSpPr>
        <p:spPr>
          <a:xfrm>
            <a:off x="6627423" y="1715931"/>
            <a:ext cx="648072" cy="15389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1F1DBD8F-3F5E-40E5-B38C-3CD213261BF8}"/>
              </a:ext>
            </a:extLst>
          </p:cNvPr>
          <p:cNvSpPr txBox="1"/>
          <p:nvPr/>
        </p:nvSpPr>
        <p:spPr>
          <a:xfrm>
            <a:off x="7275495" y="2107710"/>
            <a:ext cx="18774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tpParse.mli</a:t>
            </a:r>
            <a:endParaRPr lang="fr-FR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35E8C885-CB95-4E23-8B13-3433768B47D3}"/>
              </a:ext>
            </a:extLst>
          </p:cNvPr>
          <p:cNvCxnSpPr>
            <a:cxnSpLocks/>
          </p:cNvCxnSpPr>
          <p:nvPr/>
        </p:nvCxnSpPr>
        <p:spPr>
          <a:xfrm>
            <a:off x="6627423" y="2285656"/>
            <a:ext cx="648072" cy="15389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AE40EFC3-B4B2-4534-BB39-30EEF796B9BC}"/>
              </a:ext>
            </a:extLst>
          </p:cNvPr>
          <p:cNvSpPr txBox="1"/>
          <p:nvPr/>
        </p:nvSpPr>
        <p:spPr>
          <a:xfrm>
            <a:off x="457200" y="5608514"/>
            <a:ext cx="19483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Fichiers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.ml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3D8772A2-B8A2-46B2-BD62-0E28B0F99D36}"/>
              </a:ext>
            </a:extLst>
          </p:cNvPr>
          <p:cNvCxnSpPr>
            <a:cxnSpLocks/>
          </p:cNvCxnSpPr>
          <p:nvPr/>
        </p:nvCxnSpPr>
        <p:spPr>
          <a:xfrm>
            <a:off x="2482880" y="1731005"/>
            <a:ext cx="5786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6998BFB0-E443-49B8-AFDF-FDC5D0941296}"/>
              </a:ext>
            </a:extLst>
          </p:cNvPr>
          <p:cNvSpPr/>
          <p:nvPr/>
        </p:nvSpPr>
        <p:spPr>
          <a:xfrm>
            <a:off x="3101378" y="5280312"/>
            <a:ext cx="3837983" cy="12241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ocamlc</a:t>
            </a:r>
            <a:r>
              <a:rPr lang="fr-FR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</a:rPr>
              <a:t>  </a:t>
            </a:r>
            <a:r>
              <a:rPr lang="fr-FR" i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</a:rPr>
              <a:t>options</a:t>
            </a:r>
            <a:r>
              <a:rPr lang="fr-FR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</a:rPr>
              <a:t> </a:t>
            </a:r>
            <a:r>
              <a:rPr lang="fr-FR" i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</a:rPr>
              <a:t>vos-fichiers </a:t>
            </a:r>
            <a:r>
              <a:rPr lang="fr-FR" i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.ml </a:t>
            </a:r>
            <a:r>
              <a:rPr lang="fr-FR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tpParse.ml tpLex.ml main.ml</a:t>
            </a:r>
          </a:p>
        </p:txBody>
      </p: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C7390E23-FC63-4314-AD92-189DE0C34F46}"/>
              </a:ext>
            </a:extLst>
          </p:cNvPr>
          <p:cNvCxnSpPr>
            <a:cxnSpLocks/>
          </p:cNvCxnSpPr>
          <p:nvPr/>
        </p:nvCxnSpPr>
        <p:spPr>
          <a:xfrm>
            <a:off x="2642838" y="4185192"/>
            <a:ext cx="5786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ZoneTexte 21">
            <a:extLst>
              <a:ext uri="{FF2B5EF4-FFF2-40B4-BE49-F238E27FC236}">
                <a16:creationId xmlns:a16="http://schemas.microsoft.com/office/drawing/2014/main" id="{F8FF1358-F042-40FF-9DEC-E3C771BF81FF}"/>
              </a:ext>
            </a:extLst>
          </p:cNvPr>
          <p:cNvSpPr txBox="1"/>
          <p:nvPr/>
        </p:nvSpPr>
        <p:spPr>
          <a:xfrm>
            <a:off x="339208" y="3814372"/>
            <a:ext cx="2530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tpParse.mli</a:t>
            </a:r>
            <a:endParaRPr lang="fr-FR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fr-FR" sz="2000" dirty="0"/>
              <a:t>(définition des </a:t>
            </a:r>
            <a:r>
              <a:rPr lang="fr-FR" sz="2000" dirty="0" err="1"/>
              <a:t>tokens</a:t>
            </a:r>
            <a:r>
              <a:rPr lang="fr-FR" sz="2000" dirty="0"/>
              <a:t>)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0737346-DD79-404F-9C6F-9534A02480FA}"/>
              </a:ext>
            </a:extLst>
          </p:cNvPr>
          <p:cNvSpPr txBox="1"/>
          <p:nvPr/>
        </p:nvSpPr>
        <p:spPr>
          <a:xfrm>
            <a:off x="7635162" y="5683970"/>
            <a:ext cx="1314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Exécutable</a:t>
            </a:r>
          </a:p>
        </p:txBody>
      </p: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B6B94AD5-755C-45D8-AA2F-15C003B02F73}"/>
              </a:ext>
            </a:extLst>
          </p:cNvPr>
          <p:cNvCxnSpPr>
            <a:cxnSpLocks/>
          </p:cNvCxnSpPr>
          <p:nvPr/>
        </p:nvCxnSpPr>
        <p:spPr>
          <a:xfrm>
            <a:off x="6987090" y="5868636"/>
            <a:ext cx="648072" cy="15389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1C92880-20DE-46B7-A397-977440B769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829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124"/>
    </mc:Choice>
    <mc:Fallback xmlns="">
      <p:transition spd="slow" advTm="52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810" x="6135688" y="2022475"/>
          <p14:tracePt t="15960" x="6143625" y="2022475"/>
          <p14:tracePt t="16470" x="6127750" y="2022475"/>
          <p14:tracePt t="16478" x="6049963" y="2030413"/>
          <p14:tracePt t="16486" x="5948363" y="2047875"/>
          <p14:tracePt t="16492" x="5838825" y="2055813"/>
          <p14:tracePt t="16500" x="5735638" y="2055813"/>
          <p14:tracePt t="16508" x="5651500" y="2065338"/>
          <p14:tracePt t="16516" x="5565775" y="2065338"/>
          <p14:tracePt t="16524" x="5481638" y="2082800"/>
          <p14:tracePt t="16532" x="5405438" y="2090738"/>
          <p14:tracePt t="16540" x="5337175" y="2098675"/>
          <p14:tracePt t="16546" x="5302250" y="2108200"/>
          <p14:tracePt t="16554" x="5268913" y="2108200"/>
          <p14:tracePt t="16562" x="5260975" y="2108200"/>
          <p14:tracePt t="17251" x="0" y="0"/>
        </p14:tracePtLst>
        <p14:tracePtLst>
          <p14:tracePt t="21697" x="322263" y="1462088"/>
          <p14:tracePt t="21998" x="331788" y="1470025"/>
          <p14:tracePt t="22006" x="339725" y="1470025"/>
          <p14:tracePt t="22014" x="339725" y="1477963"/>
          <p14:tracePt t="22022" x="339725" y="1487488"/>
          <p14:tracePt t="22036" x="347663" y="1487488"/>
          <p14:tracePt t="22052" x="357188" y="1495425"/>
          <p14:tracePt t="22068" x="357188" y="1504950"/>
          <p14:tracePt t="22144" x="365125" y="1504950"/>
          <p14:tracePt t="22160" x="365125" y="1512888"/>
          <p14:tracePt t="22176" x="365125" y="1520825"/>
          <p14:tracePt t="22230" x="365125" y="1530350"/>
          <p14:tracePt t="22276" x="374650" y="1530350"/>
          <p14:tracePt t="22346" x="382588" y="1538288"/>
          <p14:tracePt t="22360" x="382588" y="1546225"/>
          <p14:tracePt t="22376" x="390525" y="1555750"/>
          <p14:tracePt t="22384" x="390525" y="1563688"/>
          <p14:tracePt t="22392" x="390525" y="1571625"/>
          <p14:tracePt t="22400" x="400050" y="1571625"/>
          <p14:tracePt t="22416" x="400050" y="1581150"/>
          <p14:tracePt t="22422" x="400050" y="1589088"/>
          <p14:tracePt t="22432" x="407988" y="1589088"/>
          <p14:tracePt t="22446" x="407988" y="1597025"/>
          <p14:tracePt t="22462" x="415925" y="1606550"/>
          <p14:tracePt t="22476" x="425450" y="1614488"/>
          <p14:tracePt t="22484" x="425450" y="1622425"/>
          <p14:tracePt t="22492" x="433388" y="1631950"/>
          <p14:tracePt t="22500" x="441325" y="1631950"/>
          <p14:tracePt t="22508" x="450850" y="1639888"/>
          <p14:tracePt t="22516" x="450850" y="1649413"/>
          <p14:tracePt t="22531" x="458788" y="1657350"/>
          <p14:tracePt t="22538" x="458788" y="1665288"/>
          <p14:tracePt t="22546" x="466725" y="1674813"/>
          <p14:tracePt t="22562" x="476250" y="1682750"/>
          <p14:tracePt t="22578" x="476250" y="1690688"/>
          <p14:tracePt t="22624" x="484188" y="1700213"/>
          <p14:tracePt t="22638" x="484188" y="1708150"/>
          <p14:tracePt t="22646" x="492125" y="1716088"/>
          <p14:tracePt t="22654" x="492125" y="1725613"/>
          <p14:tracePt t="22662" x="492125" y="1741488"/>
          <p14:tracePt t="22680" x="501650" y="1751013"/>
          <p14:tracePt t="22686" x="509588" y="1758950"/>
          <p14:tracePt t="22700" x="509588" y="1766888"/>
          <p14:tracePt t="22708" x="509588" y="1776413"/>
          <p14:tracePt t="22732" x="509588" y="1784350"/>
          <p14:tracePt t="22832" x="509588" y="1793875"/>
          <p14:tracePt t="22840" x="509588" y="1801813"/>
          <p14:tracePt t="23172" x="519113" y="1809750"/>
          <p14:tracePt t="23180" x="519113" y="1819275"/>
          <p14:tracePt t="23186" x="519113" y="1827213"/>
          <p14:tracePt t="23194" x="527050" y="1827213"/>
          <p14:tracePt t="23202" x="527050" y="1835150"/>
          <p14:tracePt t="23210" x="527050" y="1844675"/>
          <p14:tracePt t="23242" x="527050" y="1852613"/>
          <p14:tracePt t="23256" x="527050" y="1860550"/>
          <p14:tracePt t="23302" x="534988" y="1860550"/>
          <p14:tracePt t="23334" x="534988" y="1870075"/>
          <p14:tracePt t="23350" x="534988" y="1878013"/>
          <p14:tracePt t="23356" x="534988" y="1885950"/>
          <p14:tracePt t="23372" x="544513" y="1885950"/>
          <p14:tracePt t="23380" x="544513" y="1895475"/>
          <p14:tracePt t="25550" x="552450" y="1895475"/>
          <p14:tracePt t="25558" x="552450" y="1911350"/>
          <p14:tracePt t="25572" x="560388" y="1928813"/>
          <p14:tracePt t="25580" x="569913" y="1938338"/>
          <p14:tracePt t="25588" x="569913" y="1946275"/>
          <p14:tracePt t="25596" x="577850" y="1963738"/>
          <p14:tracePt t="25604" x="585788" y="1971675"/>
          <p14:tracePt t="25612" x="585788" y="1979613"/>
          <p14:tracePt t="25620" x="585788" y="1989138"/>
          <p14:tracePt t="25642" x="595313" y="1997075"/>
          <p14:tracePt t="25650" x="595313" y="2005013"/>
          <p14:tracePt t="25666" x="595313" y="2014538"/>
          <p14:tracePt t="25674" x="603250" y="2014538"/>
          <p14:tracePt t="25681" x="603250" y="2022475"/>
          <p14:tracePt t="25688" x="603250" y="2030413"/>
          <p14:tracePt t="25696" x="611188" y="2039938"/>
          <p14:tracePt t="25704" x="620713" y="2047875"/>
          <p14:tracePt t="25712" x="628650" y="2065338"/>
          <p14:tracePt t="25720" x="628650" y="2073275"/>
          <p14:tracePt t="25728" x="636588" y="2082800"/>
          <p14:tracePt t="25734" x="646113" y="2098675"/>
          <p14:tracePt t="25742" x="654050" y="2108200"/>
          <p14:tracePt t="25750" x="663575" y="2133600"/>
          <p14:tracePt t="25758" x="663575" y="2141538"/>
          <p14:tracePt t="25766" x="671513" y="2166938"/>
          <p14:tracePt t="25774" x="679450" y="2184400"/>
          <p14:tracePt t="25782" x="688975" y="2192338"/>
          <p14:tracePt t="25788" x="688975" y="2209800"/>
          <p14:tracePt t="25796" x="696913" y="2217738"/>
          <p14:tracePt t="25804" x="696913" y="2227263"/>
          <p14:tracePt t="25850" x="696913" y="2235200"/>
          <p14:tracePt t="25866" x="696913" y="2243138"/>
          <p14:tracePt t="25874" x="704850" y="2243138"/>
          <p14:tracePt t="25882" x="704850" y="2252663"/>
          <p14:tracePt t="25890" x="704850" y="2260600"/>
          <p14:tracePt t="25896" x="714375" y="2260600"/>
          <p14:tracePt t="25904" x="722313" y="2278063"/>
          <p14:tracePt t="25912" x="722313" y="2286000"/>
          <p14:tracePt t="25920" x="722313" y="2293938"/>
          <p14:tracePt t="25928" x="722313" y="2303463"/>
          <p14:tracePt t="25936" x="722313" y="2311400"/>
          <p14:tracePt t="25998" x="722313" y="2319338"/>
          <p14:tracePt t="26152" x="722313" y="2328863"/>
          <p14:tracePt t="26168" x="722313" y="2336800"/>
          <p14:tracePt t="41130" x="884238" y="2303463"/>
          <p14:tracePt t="41138" x="1079500" y="2260600"/>
          <p14:tracePt t="41146" x="1216025" y="2217738"/>
          <p14:tracePt t="41154" x="1343025" y="2174875"/>
          <p14:tracePt t="41162" x="1462088" y="2141538"/>
          <p14:tracePt t="41168" x="1589088" y="2116138"/>
          <p14:tracePt t="41176" x="1784350" y="2098675"/>
          <p14:tracePt t="41184" x="2014538" y="2098675"/>
          <p14:tracePt t="41192" x="2200275" y="2090738"/>
          <p14:tracePt t="41200" x="2344738" y="2073275"/>
          <p14:tracePt t="41208" x="2455863" y="2073275"/>
          <p14:tracePt t="41216" x="2541588" y="2065338"/>
          <p14:tracePt t="41222" x="2600325" y="2055813"/>
          <p14:tracePt t="41231" x="2633663" y="2055813"/>
          <p14:tracePt t="41238" x="2660650" y="2047875"/>
          <p14:tracePt t="41246" x="2668588" y="2047875"/>
          <p14:tracePt t="41254" x="2676525" y="2047875"/>
          <p14:tracePt t="41262" x="2686050" y="2047875"/>
          <p14:tracePt t="41270" x="2711450" y="2047875"/>
          <p14:tracePt t="41278" x="2752725" y="2039938"/>
          <p14:tracePt t="41284" x="2813050" y="2039938"/>
          <p14:tracePt t="41292" x="2897188" y="2039938"/>
          <p14:tracePt t="41300" x="3000375" y="2039938"/>
          <p14:tracePt t="41308" x="3127375" y="2039938"/>
          <p14:tracePt t="41316" x="3238500" y="2055813"/>
          <p14:tracePt t="41324" x="3355975" y="2065338"/>
          <p14:tracePt t="41331" x="3449638" y="2073275"/>
          <p14:tracePt t="41338" x="3552825" y="2090738"/>
          <p14:tracePt t="41346" x="3671888" y="2098675"/>
          <p14:tracePt t="41354" x="3763963" y="2098675"/>
          <p14:tracePt t="41362" x="3849688" y="2098675"/>
          <p14:tracePt t="41370" x="3935413" y="2098675"/>
          <p14:tracePt t="41378" x="4037013" y="2098675"/>
          <p14:tracePt t="41386" x="4138613" y="2082800"/>
          <p14:tracePt t="41392" x="4224338" y="2073275"/>
          <p14:tracePt t="41400" x="4275138" y="2065338"/>
          <p14:tracePt t="41408" x="4300538" y="2055813"/>
          <p14:tracePt t="41416" x="4333875" y="2047875"/>
          <p14:tracePt t="41424" x="4368800" y="2039938"/>
          <p14:tracePt t="41432" x="4402138" y="2030413"/>
          <p14:tracePt t="41440" x="4435475" y="2014538"/>
          <p14:tracePt t="41446" x="4495800" y="2005013"/>
          <p14:tracePt t="41454" x="4554538" y="1989138"/>
          <p14:tracePt t="41462" x="4614863" y="1971675"/>
          <p14:tracePt t="41470" x="4691063" y="1954213"/>
          <p14:tracePt t="41478" x="4792663" y="1928813"/>
          <p14:tracePt t="41486" x="4886325" y="1895475"/>
          <p14:tracePt t="41494" x="4987925" y="1860550"/>
          <p14:tracePt t="41500" x="5091113" y="1827213"/>
          <p14:tracePt t="41508" x="5192713" y="1793875"/>
          <p14:tracePt t="41516" x="5302250" y="1758950"/>
          <p14:tracePt t="41524" x="5413375" y="1725613"/>
          <p14:tracePt t="41532" x="5524500" y="1690688"/>
          <p14:tracePt t="41540" x="5641975" y="1665288"/>
          <p14:tracePt t="41548" x="5770563" y="1657350"/>
          <p14:tracePt t="41554" x="5897563" y="1622425"/>
          <p14:tracePt t="41562" x="6024563" y="1597025"/>
          <p14:tracePt t="41570" x="6127750" y="1571625"/>
          <p14:tracePt t="41578" x="6221413" y="1538288"/>
          <p14:tracePt t="41586" x="6280150" y="1530350"/>
          <p14:tracePt t="41594" x="6313488" y="1520825"/>
          <p14:tracePt t="41602" x="6330950" y="1512888"/>
          <p14:tracePt t="41608" x="6356350" y="1504950"/>
          <p14:tracePt t="41617" x="6391275" y="1504950"/>
          <p14:tracePt t="41624" x="6432550" y="1487488"/>
          <p14:tracePt t="41632" x="6526213" y="1477963"/>
          <p14:tracePt t="41640" x="6619875" y="1470025"/>
          <p14:tracePt t="41648" x="6746875" y="1452563"/>
          <p14:tracePt t="41656" x="6891338" y="1419225"/>
          <p14:tracePt t="41664" x="7053263" y="1393825"/>
          <p14:tracePt t="41670" x="7180263" y="1376363"/>
          <p14:tracePt t="41678" x="7308850" y="1350963"/>
          <p14:tracePt t="41686" x="7410450" y="1343025"/>
          <p14:tracePt t="41694" x="7469188" y="1325563"/>
          <p14:tracePt t="41702" x="7494588" y="1317625"/>
          <p14:tracePt t="41710" x="7504113" y="1317625"/>
          <p14:tracePt t="41818" x="7512050" y="1317625"/>
          <p14:tracePt t="41824" x="7521575" y="1317625"/>
          <p14:tracePt t="41832" x="7521575" y="1325563"/>
          <p14:tracePt t="41840" x="7529513" y="1333500"/>
          <p14:tracePt t="41848" x="7537450" y="1333500"/>
          <p14:tracePt t="41856" x="7546975" y="1343025"/>
          <p14:tracePt t="41864" x="7546975" y="1350963"/>
          <p14:tracePt t="41872" x="7554913" y="1350963"/>
          <p14:tracePt t="41881" x="7562850" y="1360488"/>
          <p14:tracePt t="41894" x="7562850" y="1368425"/>
          <p14:tracePt t="41902" x="7572375" y="1368425"/>
          <p14:tracePt t="41910" x="7572375" y="1376363"/>
          <p14:tracePt t="41926" x="7580313" y="1376363"/>
          <p14:tracePt t="42234" x="7580313" y="1385888"/>
          <p14:tracePt t="42250" x="7580313" y="1393825"/>
          <p14:tracePt t="42258" x="7580313" y="1401763"/>
          <p14:tracePt t="42266" x="7580313" y="1411288"/>
          <p14:tracePt t="42272" x="7580313" y="1419225"/>
          <p14:tracePt t="42288" x="7580313" y="1427163"/>
          <p14:tracePt t="42296" x="7580313" y="1436688"/>
          <p14:tracePt t="44566" x="7580313" y="1444625"/>
          <p14:tracePt t="44574" x="7588250" y="1444625"/>
          <p14:tracePt t="44582" x="7613650" y="1470025"/>
          <p14:tracePt t="44588" x="7639050" y="1495425"/>
          <p14:tracePt t="44596" x="7673975" y="1520825"/>
          <p14:tracePt t="44604" x="7742238" y="1581150"/>
          <p14:tracePt t="44612" x="7800975" y="1606550"/>
          <p14:tracePt t="44620" x="7826375" y="1631950"/>
          <p14:tracePt t="44628" x="7835900" y="1639888"/>
          <p14:tracePt t="44636" x="7843838" y="1657350"/>
          <p14:tracePt t="44644" x="7851775" y="1657350"/>
          <p14:tracePt t="44650" x="7851775" y="1665288"/>
          <p14:tracePt t="44658" x="7861300" y="1674813"/>
          <p14:tracePt t="44666" x="7869238" y="1674813"/>
          <p14:tracePt t="44674" x="7869238" y="1682750"/>
          <p14:tracePt t="44682" x="7877175" y="1690688"/>
          <p14:tracePt t="44690" x="7886700" y="1700213"/>
          <p14:tracePt t="44698" x="7894638" y="1716088"/>
          <p14:tracePt t="44704" x="7912100" y="1741488"/>
          <p14:tracePt t="44712" x="7920038" y="1766888"/>
          <p14:tracePt t="44720" x="7927975" y="1784350"/>
          <p14:tracePt t="44728" x="7954963" y="1809750"/>
          <p14:tracePt t="44736" x="7962900" y="1835150"/>
          <p14:tracePt t="44744" x="7980363" y="1860550"/>
          <p14:tracePt t="44750" x="7988300" y="1870075"/>
          <p14:tracePt t="44758" x="8005763" y="1878013"/>
          <p14:tracePt t="44766" x="8005763" y="1895475"/>
          <p14:tracePt t="44774" x="8013700" y="1903413"/>
          <p14:tracePt t="44782" x="8021638" y="1903413"/>
          <p14:tracePt t="44790" x="8031163" y="1903413"/>
          <p14:tracePt t="44866" x="8031163" y="1911350"/>
          <p14:tracePt t="44874" x="8031163" y="1920875"/>
          <p14:tracePt t="44890" x="8031163" y="1928813"/>
          <p14:tracePt t="44898" x="8039100" y="1928813"/>
          <p14:tracePt t="44906" x="8047038" y="1938338"/>
          <p14:tracePt t="44914" x="8047038" y="1946275"/>
          <p14:tracePt t="44920" x="8056563" y="1946275"/>
          <p14:tracePt t="44928" x="8064500" y="1954213"/>
          <p14:tracePt t="44936" x="8074025" y="1979613"/>
          <p14:tracePt t="44944" x="8074025" y="1989138"/>
          <p14:tracePt t="44952" x="8089900" y="2005013"/>
          <p14:tracePt t="44960" x="8099425" y="2022475"/>
          <p14:tracePt t="44968" x="8107363" y="2030413"/>
          <p14:tracePt t="44974" x="8107363" y="2039938"/>
          <p14:tracePt t="44983" x="8115300" y="2047875"/>
          <p14:tracePt t="44990" x="8115300" y="2055813"/>
          <p14:tracePt t="45006" x="8124825" y="2055813"/>
          <p14:tracePt t="45014" x="8124825" y="2065338"/>
          <p14:tracePt t="45036" x="8132763" y="2065338"/>
          <p14:tracePt t="45060" x="8132763" y="2073275"/>
          <p14:tracePt t="50086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80CA05-EC83-49A0-A11E-2EFEC203B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32656"/>
            <a:ext cx="8363272" cy="6525344"/>
          </a:xfrm>
        </p:spPr>
        <p:txBody>
          <a:bodyPr>
            <a:normAutofit/>
          </a:bodyPr>
          <a:lstStyle/>
          <a:p>
            <a:pPr marL="108000" indent="0">
              <a:spcBef>
                <a:spcPts val="600"/>
              </a:spcBef>
              <a:buNone/>
            </a:pP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Première étape : définir les nœuds du futur AST, </a:t>
            </a:r>
            <a:r>
              <a:rPr lang="fr-FR" sz="2000" i="1" dirty="0" err="1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ie</a:t>
            </a:r>
            <a:r>
              <a:rPr lang="fr-FR" sz="2000" i="1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 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définir des types </a:t>
            </a:r>
            <a:r>
              <a:rPr lang="fr-FR" sz="2000" dirty="0" err="1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ocaml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 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  <a:sym typeface="Wingdings" panose="05000000000000000000" pitchFamily="2" charset="2"/>
              </a:rPr>
              <a:t>(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</a:rPr>
              <a:t>fichier 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ast.ml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)</a:t>
            </a:r>
          </a:p>
          <a:p>
            <a:pPr marL="108000" indent="0">
              <a:spcBef>
                <a:spcPts val="600"/>
              </a:spcBef>
              <a:buNone/>
            </a:pPr>
            <a:endParaRPr lang="fr-FR" sz="2000" dirty="0">
              <a:latin typeface="Verdana" panose="020B0604030504040204" pitchFamily="34" charset="0"/>
              <a:ea typeface="Verdana" panose="020B0604030504040204" pitchFamily="34" charset="0"/>
              <a:cs typeface="Courier New" panose="02070309020205020404" pitchFamily="49" charset="0"/>
            </a:endParaRPr>
          </a:p>
          <a:p>
            <a:pPr marL="72000" lvl="1" indent="0">
              <a:spcBef>
                <a:spcPts val="1200"/>
              </a:spcBef>
              <a:buNone/>
            </a:pP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opComp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Eq |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Neq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Lt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| Le | Gt | Ge</a:t>
            </a:r>
          </a:p>
          <a:p>
            <a:pPr marL="72000" lvl="1" indent="0">
              <a:spcBef>
                <a:spcPts val="1200"/>
              </a:spcBef>
              <a:buNone/>
            </a:pP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Id    of string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 Cste  of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2000" lvl="1" indent="0">
              <a:spcBef>
                <a:spcPts val="0"/>
              </a:spcBef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Plus  of </a:t>
            </a:r>
            <a:r>
              <a:rPr lang="fr-F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fr-F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endParaRPr lang="fr-FR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2000" lvl="1" indent="0">
              <a:spcBef>
                <a:spcPts val="0"/>
              </a:spcBef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 Minus of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2000" lvl="1" indent="0">
              <a:spcBef>
                <a:spcPts val="0"/>
              </a:spcBef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 Times of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2000" lvl="1" indent="0">
              <a:spcBef>
                <a:spcPts val="0"/>
              </a:spcBef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 Div   of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2000" lvl="1" indent="0">
              <a:spcBef>
                <a:spcPts val="0"/>
              </a:spcBef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of </a:t>
            </a:r>
            <a:r>
              <a:rPr lang="fr-F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opComp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2000" lvl="1" indent="0">
              <a:spcBef>
                <a:spcPts val="0"/>
              </a:spcBef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marL="72000" indent="0">
              <a:spcBef>
                <a:spcPts val="1200"/>
              </a:spcBef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</a:p>
          <a:p>
            <a:pPr marL="7200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of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</a:t>
            </a:r>
            <a:r>
              <a:rPr lang="en-US" sz="2000" i="1" dirty="0" err="1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if_then_else</a:t>
            </a:r>
            <a:endParaRPr lang="en-US" sz="2000" i="1" dirty="0">
              <a:latin typeface="Verdana" panose="020B0604030504040204" pitchFamily="34" charset="0"/>
              <a:ea typeface="Verdana" panose="020B0604030504040204" pitchFamily="34" charset="0"/>
              <a:cs typeface="Courier New" panose="02070309020205020404" pitchFamily="49" charset="0"/>
            </a:endParaRPr>
          </a:p>
          <a:p>
            <a:pPr marL="7200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 Assign of string*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expType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2000" i="1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affectation</a:t>
            </a:r>
          </a:p>
          <a:p>
            <a:pPr marL="72000" indent="0">
              <a:spcBef>
                <a:spcPts val="0"/>
              </a:spcBef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decl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fr-FR" sz="25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marL="108000" indent="0">
              <a:spcBef>
                <a:spcPts val="600"/>
              </a:spcBef>
              <a:buNone/>
            </a:pPr>
            <a:endParaRPr lang="fr-FR" sz="2000" dirty="0">
              <a:latin typeface="Verdana" panose="020B0604030504040204" pitchFamily="34" charset="0"/>
              <a:ea typeface="Verdana" panose="020B0604030504040204" pitchFamily="34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E343F85-C889-4328-863E-F3E33D8933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67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6641"/>
    </mc:Choice>
    <mc:Fallback xmlns="">
      <p:transition spd="slow" advTm="2566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012" x="374650" y="1622425"/>
          <p14:tracePt t="37613" x="374650" y="1631950"/>
          <p14:tracePt t="37636" x="382588" y="1639888"/>
          <p14:tracePt t="37643" x="390525" y="1657350"/>
          <p14:tracePt t="37651" x="390525" y="1665288"/>
          <p14:tracePt t="37659" x="400050" y="1674813"/>
          <p14:tracePt t="37667" x="407988" y="1682750"/>
          <p14:tracePt t="37674" x="415925" y="1682750"/>
          <p14:tracePt t="37683" x="415925" y="1700213"/>
          <p14:tracePt t="37691" x="415925" y="1716088"/>
          <p14:tracePt t="37697" x="425450" y="1716088"/>
          <p14:tracePt t="37705" x="433388" y="1725613"/>
          <p14:tracePt t="37713" x="433388" y="1733550"/>
          <p14:tracePt t="37737" x="441325" y="1741488"/>
          <p14:tracePt t="37745" x="441325" y="1751013"/>
          <p14:tracePt t="37750" x="441325" y="1758950"/>
          <p14:tracePt t="37767" x="441325" y="1766888"/>
          <p14:tracePt t="37775" x="441325" y="1784350"/>
          <p14:tracePt t="37782" x="441325" y="1801813"/>
          <p14:tracePt t="37790" x="450850" y="1827213"/>
          <p14:tracePt t="37799" x="458788" y="1852613"/>
          <p14:tracePt t="37804" x="458788" y="1870075"/>
          <p14:tracePt t="37813" x="458788" y="1895475"/>
          <p14:tracePt t="37820" x="458788" y="1920875"/>
          <p14:tracePt t="37829" x="458788" y="1928813"/>
          <p14:tracePt t="37837" x="458788" y="1954213"/>
          <p14:tracePt t="37845" x="458788" y="1979613"/>
          <p14:tracePt t="37853" x="458788" y="1989138"/>
          <p14:tracePt t="37859" x="458788" y="2005013"/>
          <p14:tracePt t="37867" x="458788" y="2030413"/>
          <p14:tracePt t="37874" x="458788" y="2039938"/>
          <p14:tracePt t="37883" x="458788" y="2065338"/>
          <p14:tracePt t="37890" x="458788" y="2073275"/>
          <p14:tracePt t="37907" x="458788" y="2090738"/>
          <p14:tracePt t="37915" x="458788" y="2098675"/>
          <p14:tracePt t="37920" x="458788" y="2108200"/>
          <p14:tracePt t="37928" x="458788" y="2124075"/>
          <p14:tracePt t="37937" x="458788" y="2133600"/>
          <p14:tracePt t="37945" x="458788" y="2149475"/>
          <p14:tracePt t="37952" x="466725" y="2174875"/>
          <p14:tracePt t="37960" x="466725" y="2192338"/>
          <p14:tracePt t="37966" x="466725" y="2217738"/>
          <p14:tracePt t="37974" x="466725" y="2227263"/>
          <p14:tracePt t="37983" x="466725" y="2235200"/>
          <p14:tracePt t="37991" x="466725" y="2243138"/>
          <p14:tracePt t="37999" x="466725" y="2252663"/>
          <p14:tracePt t="38006" x="466725" y="2260600"/>
          <p14:tracePt t="38015" x="466725" y="2268538"/>
          <p14:tracePt t="38022" x="466725" y="2278063"/>
          <p14:tracePt t="38029" x="466725" y="2293938"/>
          <p14:tracePt t="38045" x="466725" y="2328863"/>
          <p14:tracePt t="38053" x="466725" y="2354263"/>
          <p14:tracePt t="38061" x="466725" y="2379663"/>
          <p14:tracePt t="38069" x="466725" y="2397125"/>
          <p14:tracePt t="38077" x="458788" y="2422525"/>
          <p14:tracePt t="38082" x="458788" y="2438400"/>
          <p14:tracePt t="38090" x="450850" y="2447925"/>
          <p14:tracePt t="38101" x="450850" y="2473325"/>
          <p14:tracePt t="38106" x="441325" y="2498725"/>
          <p14:tracePt t="38115" x="441325" y="2524125"/>
          <p14:tracePt t="38122" x="433388" y="2549525"/>
          <p14:tracePt t="38131" x="433388" y="2582863"/>
          <p14:tracePt t="38137" x="433388" y="2617788"/>
          <p14:tracePt t="38144" x="433388" y="2633663"/>
          <p14:tracePt t="38153" x="433388" y="2668588"/>
          <p14:tracePt t="38161" x="433388" y="2693988"/>
          <p14:tracePt t="38168" x="433388" y="2711450"/>
          <p14:tracePt t="38177" x="433388" y="2736850"/>
          <p14:tracePt t="38184" x="433388" y="2762250"/>
          <p14:tracePt t="38193" x="433388" y="2778125"/>
          <p14:tracePt t="38199" x="433388" y="2805113"/>
          <p14:tracePt t="38207" x="433388" y="2820988"/>
          <p14:tracePt t="38214" x="441325" y="2846388"/>
          <p14:tracePt t="38223" x="441325" y="2855913"/>
          <p14:tracePt t="38231" x="441325" y="2871788"/>
          <p14:tracePt t="38239" x="441325" y="2897188"/>
          <p14:tracePt t="38244" x="450850" y="2914650"/>
          <p14:tracePt t="38253" x="458788" y="2932113"/>
          <p14:tracePt t="38260" x="466725" y="2957513"/>
          <p14:tracePt t="38268" x="476250" y="2990850"/>
          <p14:tracePt t="38277" x="484188" y="3016250"/>
          <p14:tracePt t="38284" x="501650" y="3059113"/>
          <p14:tracePt t="38293" x="509588" y="3084513"/>
          <p14:tracePt t="38299" x="519113" y="3119438"/>
          <p14:tracePt t="38306" x="527050" y="3170238"/>
          <p14:tracePt t="38315" x="534988" y="3228975"/>
          <p14:tracePt t="38322" x="544513" y="3271838"/>
          <p14:tracePt t="38331" x="552450" y="3305175"/>
          <p14:tracePt t="38339" x="552450" y="3330575"/>
          <p14:tracePt t="38347" x="560388" y="3330575"/>
          <p14:tracePt t="38354" x="560388" y="3340100"/>
          <p14:tracePt t="38361" x="569913" y="3348038"/>
          <p14:tracePt t="38369" x="569913" y="3355975"/>
          <p14:tracePt t="38377" x="569913" y="3373438"/>
          <p14:tracePt t="38385" x="577850" y="3390900"/>
          <p14:tracePt t="38401" x="577850" y="3398838"/>
          <p14:tracePt t="38408" x="577850" y="3416300"/>
          <p14:tracePt t="38423" x="577850" y="3424238"/>
          <p14:tracePt t="38433" x="577850" y="3433763"/>
          <p14:tracePt t="38438" x="577850" y="3441700"/>
          <p14:tracePt t="38447" x="577850" y="3449638"/>
          <p14:tracePt t="38454" x="577850" y="3459163"/>
          <p14:tracePt t="38463" x="577850" y="3467100"/>
          <p14:tracePt t="38468" x="577850" y="3492500"/>
          <p14:tracePt t="38477" x="577850" y="3509963"/>
          <p14:tracePt t="38484" x="577850" y="3543300"/>
          <p14:tracePt t="38492" x="577850" y="3619500"/>
          <p14:tracePt t="38500" x="585788" y="3687763"/>
          <p14:tracePt t="38509" x="595313" y="3763963"/>
          <p14:tracePt t="38517" x="603250" y="3824288"/>
          <p14:tracePt t="38523" x="620713" y="3867150"/>
          <p14:tracePt t="38531" x="620713" y="3892550"/>
          <p14:tracePt t="38539" x="620713" y="3917950"/>
          <p14:tracePt t="38547" x="620713" y="3925888"/>
          <p14:tracePt t="38554" x="620713" y="3943350"/>
          <p14:tracePt t="38563" x="620713" y="3960813"/>
          <p14:tracePt t="38577" x="620713" y="3968750"/>
          <p14:tracePt t="38585" x="620713" y="3986213"/>
          <p14:tracePt t="38593" x="620713" y="3994150"/>
          <p14:tracePt t="38600" x="620713" y="4011613"/>
          <p14:tracePt t="38616" x="620713" y="4019550"/>
          <p14:tracePt t="38625" x="620713" y="4027488"/>
          <p14:tracePt t="38639" x="620713" y="4037013"/>
          <p14:tracePt t="38647" x="620713" y="4052888"/>
          <p14:tracePt t="38654" x="620713" y="4070350"/>
          <p14:tracePt t="38663" x="620713" y="4095750"/>
          <p14:tracePt t="38670" x="620713" y="4121150"/>
          <p14:tracePt t="38678" x="628650" y="4138613"/>
          <p14:tracePt t="38687" x="628650" y="4181475"/>
          <p14:tracePt t="38693" x="636588" y="4214813"/>
          <p14:tracePt t="38700" x="646113" y="4265613"/>
          <p14:tracePt t="38709" x="654050" y="4300538"/>
          <p14:tracePt t="38717" x="663575" y="4325938"/>
          <p14:tracePt t="38724" x="671513" y="4359275"/>
          <p14:tracePt t="38732" x="671513" y="4394200"/>
          <p14:tracePt t="38740" x="679450" y="4419600"/>
          <p14:tracePt t="38747" x="688975" y="4452938"/>
          <p14:tracePt t="38754" x="696913" y="4470400"/>
          <p14:tracePt t="38763" x="696913" y="4478338"/>
          <p14:tracePt t="38770" x="696913" y="4486275"/>
          <p14:tracePt t="38779" x="696913" y="4495800"/>
          <p14:tracePt t="38787" x="704850" y="4503738"/>
          <p14:tracePt t="38794" x="704850" y="4529138"/>
          <p14:tracePt t="38800" x="714375" y="4564063"/>
          <p14:tracePt t="38808" x="714375" y="4605338"/>
          <p14:tracePt t="38817" x="722313" y="4648200"/>
          <p14:tracePt t="38824" x="730250" y="4708525"/>
          <p14:tracePt t="38833" x="730250" y="4767263"/>
          <p14:tracePt t="38840" x="739775" y="4827588"/>
          <p14:tracePt t="38849" x="747713" y="4860925"/>
          <p14:tracePt t="38854" x="755650" y="4886325"/>
          <p14:tracePt t="38863" x="755650" y="4903788"/>
          <p14:tracePt t="38871" x="755650" y="4911725"/>
          <p14:tracePt t="38878" x="765175" y="4919663"/>
          <p14:tracePt t="38894" x="765175" y="4929188"/>
          <p14:tracePt t="38902" x="765175" y="4937125"/>
          <p14:tracePt t="38909" x="765175" y="4946650"/>
          <p14:tracePt t="38917" x="765175" y="4954588"/>
          <p14:tracePt t="38924" x="765175" y="4962525"/>
          <p14:tracePt t="38932" x="765175" y="4972050"/>
          <p14:tracePt t="38949" x="765175" y="4979988"/>
          <p14:tracePt t="38957" x="765175" y="4987925"/>
          <p14:tracePt t="38971" x="765175" y="5005388"/>
          <p14:tracePt t="38979" x="765175" y="5013325"/>
          <p14:tracePt t="38986" x="765175" y="5038725"/>
          <p14:tracePt t="38994" x="765175" y="5064125"/>
          <p14:tracePt t="39003" x="765175" y="5073650"/>
          <p14:tracePt t="39010" x="765175" y="5091113"/>
          <p14:tracePt t="39019" x="765175" y="5099050"/>
          <p14:tracePt t="39024" x="765175" y="5106988"/>
          <p14:tracePt t="39032" x="765175" y="5116513"/>
          <p14:tracePt t="39045" x="765175" y="5124450"/>
          <p14:tracePt t="39057" x="765175" y="5132388"/>
          <p14:tracePt t="39065" x="765175" y="5141913"/>
          <p14:tracePt t="39073" x="765175" y="5149850"/>
          <p14:tracePt t="39095" x="765175" y="5157788"/>
          <p14:tracePt t="39103" x="755650" y="5167313"/>
          <p14:tracePt t="39110" x="747713" y="5183188"/>
          <p14:tracePt t="39118" x="739775" y="5208588"/>
          <p14:tracePt t="39127" x="730250" y="5226050"/>
          <p14:tracePt t="39133" x="714375" y="5235575"/>
          <p14:tracePt t="39149" x="696913" y="5243513"/>
          <p14:tracePt t="39157" x="679450" y="5260975"/>
          <p14:tracePt t="39165" x="663575" y="5286375"/>
          <p14:tracePt t="39172" x="636588" y="5311775"/>
          <p14:tracePt t="39181" x="611188" y="5327650"/>
          <p14:tracePt t="39186" x="595313" y="5345113"/>
          <p14:tracePt t="39195" x="577850" y="5362575"/>
          <p14:tracePt t="39203" x="569913" y="5370513"/>
          <p14:tracePt t="39210" x="560388" y="5380038"/>
          <p14:tracePt t="39218" x="552450" y="5380038"/>
          <p14:tracePt t="39297" x="544513" y="5387975"/>
          <p14:tracePt t="39303" x="544513" y="5405438"/>
          <p14:tracePt t="39310" x="534988" y="5430838"/>
          <p14:tracePt t="39319" x="534988" y="5456238"/>
          <p14:tracePt t="39327" x="527050" y="5472113"/>
          <p14:tracePt t="39335" x="519113" y="5481638"/>
          <p14:tracePt t="39343" x="509588" y="5507038"/>
          <p14:tracePt t="39349" x="501650" y="5532438"/>
          <p14:tracePt t="39357" x="492125" y="5549900"/>
          <p14:tracePt t="39365" x="484188" y="5557838"/>
          <p14:tracePt t="39372" x="476250" y="5575300"/>
          <p14:tracePt t="39381" x="476250" y="5583238"/>
          <p14:tracePt t="39405" x="476250" y="5591175"/>
          <p14:tracePt t="39411" x="476250" y="5600700"/>
          <p14:tracePt t="39443" x="476250" y="5608638"/>
          <p14:tracePt t="39451" x="476250" y="5616575"/>
          <p14:tracePt t="39458" x="476250" y="5626100"/>
          <p14:tracePt t="39473" x="476250" y="5634038"/>
          <p14:tracePt t="39481" x="476250" y="5641975"/>
          <p14:tracePt t="39497" x="476250" y="5659438"/>
          <p14:tracePt t="39504" x="484188" y="5668963"/>
          <p14:tracePt t="39513" x="492125" y="5676900"/>
          <p14:tracePt t="39518" x="501650" y="5702300"/>
          <p14:tracePt t="39527" x="509588" y="5727700"/>
          <p14:tracePt t="39535" x="509588" y="5753100"/>
          <p14:tracePt t="39543" x="519113" y="5761038"/>
          <p14:tracePt t="39551" x="527050" y="5778500"/>
          <p14:tracePt t="39567" x="527050" y="5788025"/>
          <p14:tracePt t="39667" x="534988" y="5788025"/>
          <p14:tracePt t="39683" x="534988" y="5803900"/>
          <p14:tracePt t="39689" x="534988" y="5838825"/>
          <p14:tracePt t="39697" x="534988" y="5846763"/>
          <p14:tracePt t="39705" x="534988" y="5854700"/>
          <p14:tracePt t="39713" x="534988" y="5864225"/>
          <p14:tracePt t="39729" x="534988" y="5872163"/>
          <p14:tracePt t="39737" x="534988" y="5880100"/>
          <p14:tracePt t="39742" x="534988" y="5889625"/>
          <p14:tracePt t="39750" x="527050" y="5897563"/>
          <p14:tracePt t="39759" x="527050" y="5905500"/>
          <p14:tracePt t="39837" x="519113" y="5915025"/>
          <p14:tracePt t="39850" x="509588" y="5915025"/>
          <p14:tracePt t="39921" x="509588" y="5922963"/>
          <p14:tracePt t="39975" x="501650" y="5932488"/>
          <p14:tracePt t="39991" x="501650" y="5940425"/>
          <p14:tracePt t="39998" x="492125" y="5948363"/>
          <p14:tracePt t="40007" x="484188" y="5957888"/>
          <p14:tracePt t="40053" x="476250" y="5957888"/>
          <p14:tracePt t="40060" x="466725" y="5965825"/>
          <p14:tracePt t="40068" x="458788" y="5973763"/>
          <p14:tracePt t="40091" x="458788" y="5983288"/>
          <p14:tracePt t="40169" x="458788" y="5991225"/>
          <p14:tracePt t="40177" x="458788" y="5999163"/>
          <p14:tracePt t="40183" x="450850" y="5999163"/>
          <p14:tracePt t="40199" x="450850" y="6008688"/>
          <p14:tracePt t="40771" x="450850" y="5991225"/>
          <p14:tracePt t="40779" x="441325" y="5948363"/>
          <p14:tracePt t="40787" x="433388" y="5889625"/>
          <p14:tracePt t="40793" x="415925" y="5838825"/>
          <p14:tracePt t="40800" x="382588" y="5778500"/>
          <p14:tracePt t="40808" x="357188" y="5710238"/>
          <p14:tracePt t="40817" x="331788" y="5641975"/>
          <p14:tracePt t="40824" x="296863" y="5549900"/>
          <p14:tracePt t="40832" x="246063" y="5456238"/>
          <p14:tracePt t="40840" x="203200" y="5395913"/>
          <p14:tracePt t="40849" x="161925" y="5327650"/>
          <p14:tracePt t="40855" x="111125" y="5268913"/>
          <p14:tracePt t="40863" x="42863" y="5200650"/>
          <p14:tracePt t="41295" x="0" y="2022475"/>
          <p14:tracePt t="41303" x="0" y="2014538"/>
          <p14:tracePt t="41319" x="7938" y="2005013"/>
          <p14:tracePt t="41381" x="25400" y="1989138"/>
          <p14:tracePt t="41388" x="33338" y="1979613"/>
          <p14:tracePt t="41403" x="42863" y="1971675"/>
          <p14:tracePt t="41410" x="50800" y="1963738"/>
          <p14:tracePt t="41418" x="58738" y="1963738"/>
          <p14:tracePt t="41427" x="68263" y="1963738"/>
          <p14:tracePt t="41435" x="76200" y="1963738"/>
          <p14:tracePt t="41459" x="85725" y="1963738"/>
          <p14:tracePt t="41481" x="93663" y="1963738"/>
          <p14:tracePt t="41527" x="136525" y="1963738"/>
          <p14:tracePt t="41535" x="161925" y="1963738"/>
          <p14:tracePt t="41543" x="169863" y="1971675"/>
          <p14:tracePt t="41551" x="177800" y="1979613"/>
          <p14:tracePt t="41558" x="187325" y="1979613"/>
          <p14:tracePt t="41567" x="187325" y="1989138"/>
          <p14:tracePt t="41581" x="195263" y="1989138"/>
          <p14:tracePt t="41766" x="230188" y="1989138"/>
          <p14:tracePt t="41774" x="246063" y="1963738"/>
          <p14:tracePt t="41783" x="263525" y="1954213"/>
          <p14:tracePt t="41789" x="271463" y="1938338"/>
          <p14:tracePt t="41797" x="288925" y="1928813"/>
          <p14:tracePt t="41804" x="296863" y="1911350"/>
          <p14:tracePt t="41813" x="314325" y="1895475"/>
          <p14:tracePt t="41820" x="331788" y="1870075"/>
          <p14:tracePt t="41828" x="347663" y="1844675"/>
          <p14:tracePt t="41836" x="357188" y="1835150"/>
          <p14:tracePt t="41843" x="365125" y="1809750"/>
          <p14:tracePt t="41850" x="374650" y="1793875"/>
          <p14:tracePt t="41858" x="382588" y="1784350"/>
          <p14:tracePt t="41874" x="382588" y="1776413"/>
          <p14:tracePt t="41975" x="382588" y="1766888"/>
          <p14:tracePt t="42007" x="390525" y="1766888"/>
          <p14:tracePt t="42045" x="400050" y="1766888"/>
          <p14:tracePt t="42053" x="407988" y="1758950"/>
          <p14:tracePt t="42060" x="415925" y="1758950"/>
          <p14:tracePt t="42069" x="415925" y="1751013"/>
          <p14:tracePt t="42075" x="425450" y="1751013"/>
          <p14:tracePt t="42091" x="433388" y="1741488"/>
          <p14:tracePt t="42098" x="441325" y="1741488"/>
          <p14:tracePt t="42120" x="450850" y="1741488"/>
          <p14:tracePt t="46932" x="441325" y="1741488"/>
          <p14:tracePt t="46940" x="433388" y="1733550"/>
          <p14:tracePt t="50892" x="441325" y="1741488"/>
          <p14:tracePt t="50900" x="441325" y="1751013"/>
          <p14:tracePt t="50908" x="450850" y="1758950"/>
          <p14:tracePt t="50924" x="450850" y="1776413"/>
          <p14:tracePt t="50932" x="458788" y="1784350"/>
          <p14:tracePt t="50940" x="466725" y="1784350"/>
          <p14:tracePt t="50947" x="466725" y="1793875"/>
          <p14:tracePt t="50954" x="466725" y="1801813"/>
          <p14:tracePt t="50970" x="466725" y="1809750"/>
          <p14:tracePt t="50986" x="466725" y="1819275"/>
          <p14:tracePt t="51000" x="476250" y="1827213"/>
          <p14:tracePt t="51032" x="476250" y="1835150"/>
          <p14:tracePt t="51040" x="484188" y="1844675"/>
          <p14:tracePt t="51060" x="484188" y="1852613"/>
          <p14:tracePt t="51063" x="492125" y="1860550"/>
          <p14:tracePt t="51078" x="492125" y="1870075"/>
          <p14:tracePt t="51086" x="492125" y="1878013"/>
          <p14:tracePt t="51094" x="501650" y="1885950"/>
          <p14:tracePt t="51109" x="509588" y="1895475"/>
          <p14:tracePt t="51116" x="509588" y="1903413"/>
          <p14:tracePt t="51140" x="509588" y="1911350"/>
          <p14:tracePt t="51148" x="509588" y="1920875"/>
          <p14:tracePt t="51156" x="519113" y="1928813"/>
          <p14:tracePt t="51170" x="519113" y="1938338"/>
          <p14:tracePt t="51178" x="527050" y="1946275"/>
          <p14:tracePt t="51186" x="527050" y="1954213"/>
          <p14:tracePt t="51195" x="527050" y="1963738"/>
          <p14:tracePt t="51202" x="534988" y="1979613"/>
          <p14:tracePt t="51218" x="534988" y="1989138"/>
          <p14:tracePt t="51224" x="534988" y="1997075"/>
          <p14:tracePt t="51240" x="534988" y="2005013"/>
          <p14:tracePt t="51248" x="534988" y="2014538"/>
          <p14:tracePt t="51272" x="534988" y="2022475"/>
          <p14:tracePt t="51295" x="534988" y="2030413"/>
          <p14:tracePt t="51302" x="534988" y="2039938"/>
          <p14:tracePt t="51318" x="534988" y="2055813"/>
          <p14:tracePt t="51327" x="534988" y="2065338"/>
          <p14:tracePt t="51332" x="534988" y="2073275"/>
          <p14:tracePt t="51340" x="534988" y="2082800"/>
          <p14:tracePt t="51348" x="534988" y="2090738"/>
          <p14:tracePt t="51364" x="534988" y="2098675"/>
          <p14:tracePt t="51372" x="534988" y="2108200"/>
          <p14:tracePt t="51389" x="527050" y="2116138"/>
          <p14:tracePt t="51394" x="527050" y="2124075"/>
          <p14:tracePt t="51411" x="527050" y="2133600"/>
          <p14:tracePt t="51418" x="527050" y="2141538"/>
          <p14:tracePt t="51427" x="527050" y="2159000"/>
          <p14:tracePt t="51434" x="527050" y="2174875"/>
          <p14:tracePt t="51442" x="527050" y="2184400"/>
          <p14:tracePt t="51448" x="527050" y="2192338"/>
          <p14:tracePt t="51456" x="527050" y="2200275"/>
          <p14:tracePt t="51464" x="527050" y="2209800"/>
          <p14:tracePt t="51480" x="527050" y="2217738"/>
          <p14:tracePt t="51488" x="527050" y="2227263"/>
          <p14:tracePt t="52676" x="519113" y="2227263"/>
          <p14:tracePt t="52692" x="509588" y="2217738"/>
          <p14:tracePt t="52700" x="501650" y="2217738"/>
          <p14:tracePt t="52940" x="492125" y="2217738"/>
          <p14:tracePt t="52992" x="484188" y="2209800"/>
          <p14:tracePt t="53008" x="476250" y="2209800"/>
          <p14:tracePt t="53016" x="476250" y="2200275"/>
          <p14:tracePt t="53094" x="476250" y="2192338"/>
          <p14:tracePt t="60514" x="527050" y="2192338"/>
          <p14:tracePt t="60522" x="560388" y="2192338"/>
          <p14:tracePt t="60530" x="569913" y="2200275"/>
          <p14:tracePt t="60544" x="595313" y="2200275"/>
          <p14:tracePt t="60552" x="620713" y="2200275"/>
          <p14:tracePt t="60560" x="628650" y="2200275"/>
          <p14:tracePt t="60568" x="636588" y="2200275"/>
          <p14:tracePt t="60577" x="646113" y="2200275"/>
          <p14:tracePt t="60584" x="654050" y="2200275"/>
          <p14:tracePt t="60592" x="671513" y="2200275"/>
          <p14:tracePt t="60606" x="679450" y="2200275"/>
          <p14:tracePt t="60614" x="704850" y="2192338"/>
          <p14:tracePt t="60622" x="722313" y="2184400"/>
          <p14:tracePt t="60630" x="739775" y="2174875"/>
          <p14:tracePt t="60638" x="747713" y="2174875"/>
          <p14:tracePt t="60646" x="755650" y="2166938"/>
          <p14:tracePt t="60660" x="765175" y="2166938"/>
          <p14:tracePt t="60668" x="773113" y="2166938"/>
          <p14:tracePt t="60706" x="781050" y="2166938"/>
          <p14:tracePt t="60722" x="790575" y="2166938"/>
          <p14:tracePt t="60730" x="808038" y="2166938"/>
          <p14:tracePt t="60738" x="841375" y="2166938"/>
          <p14:tracePt t="60746" x="884238" y="2166938"/>
          <p14:tracePt t="60754" x="942975" y="2166938"/>
          <p14:tracePt t="60760" x="985838" y="2174875"/>
          <p14:tracePt t="60768" x="1036638" y="2174875"/>
          <p14:tracePt t="60776" x="1062038" y="2174875"/>
          <p14:tracePt t="60784" x="1087438" y="2174875"/>
          <p14:tracePt t="60793" x="1112838" y="2174875"/>
          <p14:tracePt t="60800" x="1130300" y="2174875"/>
          <p14:tracePt t="60808" x="1147763" y="2174875"/>
          <p14:tracePt t="60816" x="1155700" y="2174875"/>
          <p14:tracePt t="60892" x="1173163" y="2174875"/>
          <p14:tracePt t="60900" x="1231900" y="2166938"/>
          <p14:tracePt t="60908" x="1317625" y="2149475"/>
          <p14:tracePt t="60916" x="1401763" y="2141538"/>
          <p14:tracePt t="60924" x="1487488" y="2133600"/>
          <p14:tracePt t="60930" x="1563688" y="2124075"/>
          <p14:tracePt t="60938" x="1622425" y="2124075"/>
          <p14:tracePt t="60946" x="1682750" y="2108200"/>
          <p14:tracePt t="60954" x="1741488" y="2098675"/>
          <p14:tracePt t="60962" x="1784350" y="2090738"/>
          <p14:tracePt t="60970" x="1809750" y="2082800"/>
          <p14:tracePt t="61494" x="1819275" y="2082800"/>
          <p14:tracePt t="61510" x="1827213" y="2082800"/>
          <p14:tracePt t="61518" x="1835150" y="2082800"/>
          <p14:tracePt t="67124" x="1835150" y="2098675"/>
          <p14:tracePt t="67138" x="1835150" y="2108200"/>
          <p14:tracePt t="67146" x="1827213" y="2116138"/>
          <p14:tracePt t="67178" x="1827213" y="2124075"/>
          <p14:tracePt t="67186" x="1819275" y="2133600"/>
          <p14:tracePt t="67200" x="1819275" y="2141538"/>
          <p14:tracePt t="67332" x="1819275" y="2149475"/>
          <p14:tracePt t="67340" x="1819275" y="2159000"/>
          <p14:tracePt t="67356" x="1819275" y="2166938"/>
          <p14:tracePt t="67363" x="1819275" y="2174875"/>
          <p14:tracePt t="67370" x="1819275" y="2184400"/>
          <p14:tracePt t="67394" x="1819275" y="2192338"/>
          <p14:tracePt t="67416" x="1819275" y="2200275"/>
          <p14:tracePt t="67432" x="1819275" y="2209800"/>
          <p14:tracePt t="67440" x="1819275" y="2217738"/>
          <p14:tracePt t="67448" x="1819275" y="2227263"/>
          <p14:tracePt t="67464" x="1819275" y="2235200"/>
          <p14:tracePt t="67470" x="1819275" y="2243138"/>
          <p14:tracePt t="67486" x="1819275" y="2252663"/>
          <p14:tracePt t="67494" x="1819275" y="2260600"/>
          <p14:tracePt t="67502" x="1809750" y="2268538"/>
          <p14:tracePt t="67518" x="1809750" y="2278063"/>
          <p14:tracePt t="67524" x="1809750" y="2286000"/>
          <p14:tracePt t="67540" x="1809750" y="2293938"/>
          <p14:tracePt t="67548" x="1809750" y="2303463"/>
          <p14:tracePt t="67564" x="1809750" y="2311400"/>
          <p14:tracePt t="67572" x="1801813" y="2311400"/>
          <p14:tracePt t="67586" x="1801813" y="2319338"/>
          <p14:tracePt t="67594" x="1801813" y="2328863"/>
          <p14:tracePt t="67610" x="1801813" y="2336800"/>
          <p14:tracePt t="67618" x="1793875" y="2344738"/>
          <p14:tracePt t="67632" x="1793875" y="2354263"/>
          <p14:tracePt t="67640" x="1784350" y="2362200"/>
          <p14:tracePt t="67656" x="1784350" y="2371725"/>
          <p14:tracePt t="67710" x="1776413" y="2371725"/>
          <p14:tracePt t="67718" x="1776413" y="2379663"/>
          <p14:tracePt t="67726" x="1766888" y="2387600"/>
          <p14:tracePt t="67734" x="1758950" y="2387600"/>
          <p14:tracePt t="67742" x="1751013" y="2397125"/>
          <p14:tracePt t="67748" x="1741488" y="2405063"/>
          <p14:tracePt t="67756" x="1733550" y="2405063"/>
          <p14:tracePt t="67788" x="1725613" y="2405063"/>
          <p14:tracePt t="67796" x="1716088" y="2405063"/>
          <p14:tracePt t="67802" x="1708150" y="2405063"/>
          <p14:tracePt t="67888" x="1700213" y="2413000"/>
          <p14:tracePt t="67896" x="1690688" y="2413000"/>
          <p14:tracePt t="67918" x="1682750" y="2413000"/>
          <p14:tracePt t="67926" x="1674813" y="2413000"/>
          <p14:tracePt t="67942" x="1665288" y="2413000"/>
          <p14:tracePt t="68960" x="1665288" y="2422525"/>
          <p14:tracePt t="68968" x="1665288" y="2430463"/>
          <p14:tracePt t="68984" x="1665288" y="2438400"/>
          <p14:tracePt t="69000" x="1665288" y="2447925"/>
          <p14:tracePt t="69008" x="1665288" y="2455863"/>
          <p14:tracePt t="69022" x="1665288" y="2463800"/>
          <p14:tracePt t="69030" x="1665288" y="2473325"/>
          <p14:tracePt t="69046" x="1665288" y="2481263"/>
          <p14:tracePt t="69054" x="1665288" y="2489200"/>
          <p14:tracePt t="69062" x="1665288" y="2498725"/>
          <p14:tracePt t="69076" x="1665288" y="2506663"/>
          <p14:tracePt t="69084" x="1665288" y="2516188"/>
          <p14:tracePt t="69100" x="1674813" y="2524125"/>
          <p14:tracePt t="69108" x="1674813" y="2532063"/>
          <p14:tracePt t="69116" x="1674813" y="2541588"/>
          <p14:tracePt t="69130" x="1674813" y="2549525"/>
          <p14:tracePt t="69138" x="1674813" y="2557463"/>
          <p14:tracePt t="69154" x="1674813" y="2566988"/>
          <p14:tracePt t="69162" x="1674813" y="2574925"/>
          <p14:tracePt t="69170" x="1682750" y="2582863"/>
          <p14:tracePt t="69184" x="1682750" y="2592388"/>
          <p14:tracePt t="69192" x="1682750" y="2608263"/>
          <p14:tracePt t="69200" x="1690688" y="2625725"/>
          <p14:tracePt t="69208" x="1700213" y="2633663"/>
          <p14:tracePt t="69216" x="1708150" y="2651125"/>
          <p14:tracePt t="69224" x="1716088" y="2660650"/>
          <p14:tracePt t="69232" x="1716088" y="2668588"/>
          <p14:tracePt t="69238" x="1725613" y="2676525"/>
          <p14:tracePt t="69254" x="1733550" y="2686050"/>
          <p14:tracePt t="69262" x="1741488" y="2693988"/>
          <p14:tracePt t="69270" x="1741488" y="2711450"/>
          <p14:tracePt t="69278" x="1751013" y="2736850"/>
          <p14:tracePt t="69286" x="1758950" y="2744788"/>
          <p14:tracePt t="69378" x="1758950" y="2752725"/>
          <p14:tracePt t="69902" x="1758950" y="2762250"/>
          <p14:tracePt t="69942" x="1758950" y="2770188"/>
          <p14:tracePt t="69980" x="1751013" y="2770188"/>
          <p14:tracePt t="69988" x="1741488" y="2778125"/>
          <p14:tracePt t="70482" x="1733550" y="2778125"/>
          <p14:tracePt t="70498" x="1725613" y="2778125"/>
          <p14:tracePt t="70506" x="1716088" y="2778125"/>
          <p14:tracePt t="70512" x="1708150" y="2778125"/>
          <p14:tracePt t="70536" x="1700213" y="2778125"/>
          <p14:tracePt t="70668" x="1690688" y="2778125"/>
          <p14:tracePt t="72134" x="1682750" y="2770188"/>
          <p14:tracePt t="72142" x="1665288" y="2762250"/>
          <p14:tracePt t="72150" x="1657350" y="2744788"/>
          <p14:tracePt t="72158" x="1639888" y="2727325"/>
          <p14:tracePt t="72166" x="1639888" y="2719388"/>
          <p14:tracePt t="72174" x="1631950" y="2719388"/>
          <p14:tracePt t="72180" x="1622425" y="2711450"/>
          <p14:tracePt t="72188" x="1614488" y="2701925"/>
          <p14:tracePt t="72204" x="1614488" y="2693988"/>
          <p14:tracePt t="72336" x="1597025" y="2686050"/>
          <p14:tracePt t="72344" x="1597025" y="2676525"/>
          <p14:tracePt t="72350" x="1581150" y="2676525"/>
          <p14:tracePt t="72358" x="1571625" y="2668588"/>
          <p14:tracePt t="72366" x="1571625" y="2660650"/>
          <p14:tracePt t="72374" x="1563688" y="2651125"/>
          <p14:tracePt t="72382" x="1555750" y="2651125"/>
          <p14:tracePt t="72390" x="1546225" y="2643188"/>
          <p14:tracePt t="72413" x="1546225" y="2633663"/>
          <p14:tracePt t="72482" x="1538288" y="2633663"/>
          <p14:tracePt t="72490" x="1530350" y="2633663"/>
          <p14:tracePt t="72498" x="1530350" y="2625725"/>
          <p14:tracePt t="72512" x="1530350" y="2617788"/>
          <p14:tracePt t="72628" x="1520825" y="2617788"/>
          <p14:tracePt t="72644" x="1512888" y="2608263"/>
          <p14:tracePt t="72652" x="1504950" y="2608263"/>
          <p14:tracePt t="72660" x="1504950" y="2600325"/>
          <p14:tracePt t="72668" x="1504950" y="2592388"/>
          <p14:tracePt t="72676" x="1495425" y="2592388"/>
          <p14:tracePt t="72682" x="1487488" y="2582863"/>
          <p14:tracePt t="72698" x="1477963" y="2574925"/>
          <p14:tracePt t="72706" x="1477963" y="2566988"/>
          <p14:tracePt t="72714" x="1470025" y="2566988"/>
          <p14:tracePt t="72730" x="1462088" y="2557463"/>
          <p14:tracePt t="72736" x="1462088" y="2549525"/>
          <p14:tracePt t="74050" x="1477963" y="2549525"/>
          <p14:tracePt t="74058" x="1512888" y="2541588"/>
          <p14:tracePt t="74066" x="1530350" y="2532063"/>
          <p14:tracePt t="74072" x="1555750" y="2532063"/>
          <p14:tracePt t="74080" x="1581150" y="2532063"/>
          <p14:tracePt t="74088" x="1606550" y="2524125"/>
          <p14:tracePt t="74096" x="1606550" y="2516188"/>
          <p14:tracePt t="74104" x="1622425" y="2516188"/>
          <p14:tracePt t="74112" x="1631950" y="2506663"/>
          <p14:tracePt t="74120" x="1639888" y="2506663"/>
          <p14:tracePt t="74126" x="1649413" y="2506663"/>
          <p14:tracePt t="74143" x="1657350" y="2506663"/>
          <p14:tracePt t="74150" x="1665288" y="2506663"/>
          <p14:tracePt t="74158" x="1674813" y="2506663"/>
          <p14:tracePt t="74180" x="1690688" y="2506663"/>
          <p14:tracePt t="74188" x="1716088" y="2498725"/>
          <p14:tracePt t="74196" x="1741488" y="2489200"/>
          <p14:tracePt t="74204" x="1776413" y="2481263"/>
          <p14:tracePt t="74212" x="1809750" y="2473325"/>
          <p14:tracePt t="74220" x="1844675" y="2463800"/>
          <p14:tracePt t="74228" x="1878013" y="2455863"/>
          <p14:tracePt t="74234" x="1903413" y="2455863"/>
          <p14:tracePt t="74243" x="1920875" y="2447925"/>
          <p14:tracePt t="74250" x="1938338" y="2447925"/>
          <p14:tracePt t="74258" x="1954213" y="2438400"/>
          <p14:tracePt t="74274" x="1963738" y="2438400"/>
          <p14:tracePt t="74282" x="1971675" y="2438400"/>
          <p14:tracePt t="74296" x="1979613" y="2438400"/>
          <p14:tracePt t="74304" x="2005013" y="2438400"/>
          <p14:tracePt t="74312" x="2022475" y="2438400"/>
          <p14:tracePt t="74320" x="2055813" y="2438400"/>
          <p14:tracePt t="74328" x="2090738" y="2438400"/>
          <p14:tracePt t="74336" x="2116138" y="2438400"/>
          <p14:tracePt t="74344" x="2141538" y="2438400"/>
          <p14:tracePt t="74350" x="2159000" y="2430463"/>
          <p14:tracePt t="74358" x="2184400" y="2430463"/>
          <p14:tracePt t="74366" x="2200275" y="2430463"/>
          <p14:tracePt t="74374" x="2227263" y="2422525"/>
          <p14:tracePt t="74382" x="2252663" y="2422525"/>
          <p14:tracePt t="74390" x="2278063" y="2413000"/>
          <p14:tracePt t="74398" x="2303463" y="2405063"/>
          <p14:tracePt t="74404" x="2328863" y="2387600"/>
          <p14:tracePt t="74412" x="2354263" y="2379663"/>
          <p14:tracePt t="74420" x="2371725" y="2371725"/>
          <p14:tracePt t="74428" x="2387600" y="2371725"/>
          <p14:tracePt t="74436" x="2397125" y="2362200"/>
          <p14:tracePt t="74444" x="2413000" y="2354263"/>
          <p14:tracePt t="74452" x="2438400" y="2344738"/>
          <p14:tracePt t="74458" x="2463800" y="2336800"/>
          <p14:tracePt t="74466" x="2489200" y="2328863"/>
          <p14:tracePt t="74474" x="2506663" y="2319338"/>
          <p14:tracePt t="74482" x="2532063" y="2319338"/>
          <p14:tracePt t="74490" x="2557463" y="2311400"/>
          <p14:tracePt t="74498" x="2600325" y="2303463"/>
          <p14:tracePt t="74506" x="2643188" y="2286000"/>
          <p14:tracePt t="74512" x="2727325" y="2286000"/>
          <p14:tracePt t="74520" x="2830513" y="2286000"/>
          <p14:tracePt t="74528" x="2914650" y="2278063"/>
          <p14:tracePt t="74536" x="2990850" y="2268538"/>
          <p14:tracePt t="74544" x="3033713" y="2268538"/>
          <p14:tracePt t="74552" x="3067050" y="2268538"/>
          <p14:tracePt t="74561" x="3076575" y="2268538"/>
          <p14:tracePt t="74566" x="3084513" y="2268538"/>
          <p14:tracePt t="74574" x="3094038" y="2268538"/>
          <p14:tracePt t="74644" x="3119438" y="2268538"/>
          <p14:tracePt t="74652" x="3127375" y="2260600"/>
          <p14:tracePt t="74668" x="3135313" y="2260600"/>
          <p14:tracePt t="74674" x="3144838" y="2260600"/>
          <p14:tracePt t="74682" x="3160713" y="2260600"/>
          <p14:tracePt t="74690" x="3186113" y="2260600"/>
          <p14:tracePt t="74698" x="3203575" y="2268538"/>
          <p14:tracePt t="74706" x="3203575" y="2278063"/>
          <p14:tracePt t="74714" x="3228975" y="2286000"/>
          <p14:tracePt t="74722" x="3263900" y="2293938"/>
          <p14:tracePt t="74728" x="3305175" y="2303463"/>
          <p14:tracePt t="74736" x="3340100" y="2311400"/>
          <p14:tracePt t="74744" x="3348038" y="2311400"/>
          <p14:tracePt t="74960" x="3355975" y="2319338"/>
          <p14:tracePt t="74968" x="3355975" y="2328863"/>
          <p14:tracePt t="74976" x="3365500" y="2328863"/>
          <p14:tracePt t="75022" x="3365500" y="2336800"/>
          <p14:tracePt t="75038" x="3373438" y="2344738"/>
          <p14:tracePt t="75047" x="3382963" y="2354263"/>
          <p14:tracePt t="75054" x="3390900" y="2362200"/>
          <p14:tracePt t="75060" x="3390900" y="2371725"/>
          <p14:tracePt t="75068" x="3398838" y="2379663"/>
          <p14:tracePt t="75076" x="3408363" y="2379663"/>
          <p14:tracePt t="75084" x="3408363" y="2387600"/>
          <p14:tracePt t="75093" x="3408363" y="2397125"/>
          <p14:tracePt t="75100" x="3416300" y="2397125"/>
          <p14:tracePt t="75108" x="3424238" y="2405063"/>
          <p14:tracePt t="75130" x="3433763" y="2405063"/>
          <p14:tracePt t="75192" x="3433763" y="2413000"/>
          <p14:tracePt t="75208" x="3433763" y="2422525"/>
          <p14:tracePt t="75216" x="3441700" y="2422525"/>
          <p14:tracePt t="77292" x="3433763" y="2438400"/>
          <p14:tracePt t="77300" x="3314700" y="2481263"/>
          <p14:tracePt t="77308" x="3186113" y="2498725"/>
          <p14:tracePt t="77316" x="3101975" y="2524125"/>
          <p14:tracePt t="77324" x="3025775" y="2549525"/>
          <p14:tracePt t="77332" x="2949575" y="2566988"/>
          <p14:tracePt t="77338" x="2889250" y="2574925"/>
          <p14:tracePt t="77346" x="2855913" y="2582863"/>
          <p14:tracePt t="77354" x="2838450" y="2592388"/>
          <p14:tracePt t="77362" x="2830513" y="2592388"/>
          <p14:tracePt t="77416" x="2820988" y="2592388"/>
          <p14:tracePt t="77432" x="2805113" y="2600325"/>
          <p14:tracePt t="77440" x="2744788" y="2608263"/>
          <p14:tracePt t="77448" x="2686050" y="2617788"/>
          <p14:tracePt t="77454" x="2617788" y="2625725"/>
          <p14:tracePt t="77462" x="2541588" y="2643188"/>
          <p14:tracePt t="77470" x="2422525" y="2660650"/>
          <p14:tracePt t="77478" x="2293938" y="2686050"/>
          <p14:tracePt t="77486" x="2192338" y="2711450"/>
          <p14:tracePt t="77494" x="2133600" y="2719388"/>
          <p14:tracePt t="77502" x="2098675" y="2727325"/>
          <p14:tracePt t="77508" x="2073275" y="2736850"/>
          <p14:tracePt t="77516" x="2065338" y="2736850"/>
          <p14:tracePt t="77524" x="2055813" y="2736850"/>
          <p14:tracePt t="77624" x="2039938" y="2744788"/>
          <p14:tracePt t="77632" x="2022475" y="2744788"/>
          <p14:tracePt t="77640" x="2005013" y="2752725"/>
          <p14:tracePt t="77648" x="1989138" y="2752725"/>
          <p14:tracePt t="77656" x="1971675" y="2752725"/>
          <p14:tracePt t="77664" x="1954213" y="2752725"/>
          <p14:tracePt t="77672" x="1954213" y="2762250"/>
          <p14:tracePt t="77678" x="1946275" y="2762250"/>
          <p14:tracePt t="77686" x="1938338" y="2762250"/>
          <p14:tracePt t="77694" x="1938338" y="2770188"/>
          <p14:tracePt t="77702" x="1920875" y="2770188"/>
          <p14:tracePt t="77710" x="1903413" y="2778125"/>
          <p14:tracePt t="77718" x="1885950" y="2778125"/>
          <p14:tracePt t="77724" x="1860550" y="2787650"/>
          <p14:tracePt t="77732" x="1835150" y="2787650"/>
          <p14:tracePt t="77740" x="1819275" y="2787650"/>
          <p14:tracePt t="77748" x="1801813" y="2795588"/>
          <p14:tracePt t="77756" x="1793875" y="2805113"/>
          <p14:tracePt t="77764" x="1784350" y="2805113"/>
          <p14:tracePt t="77772" x="1766888" y="2805113"/>
          <p14:tracePt t="77780" x="1751013" y="2813050"/>
          <p14:tracePt t="77786" x="1741488" y="2813050"/>
          <p14:tracePt t="77794" x="1733550" y="2813050"/>
          <p14:tracePt t="77802" x="1725613" y="2813050"/>
          <p14:tracePt t="77810" x="1725613" y="2820988"/>
          <p14:tracePt t="77818" x="1716088" y="2820988"/>
          <p14:tracePt t="77826" x="1700213" y="2820988"/>
          <p14:tracePt t="77834" x="1690688" y="2820988"/>
          <p14:tracePt t="77840" x="1665288" y="2830513"/>
          <p14:tracePt t="77848" x="1649413" y="2830513"/>
          <p14:tracePt t="77856" x="1639888" y="2830513"/>
          <p14:tracePt t="77880" x="1631950" y="2830513"/>
          <p14:tracePt t="77910" x="1622425" y="2830513"/>
          <p14:tracePt t="77918" x="1614488" y="2830513"/>
          <p14:tracePt t="77926" x="1589088" y="2830513"/>
          <p14:tracePt t="77934" x="1581150" y="2820988"/>
          <p14:tracePt t="77948" x="1571625" y="2820988"/>
          <p14:tracePt t="77956" x="1571625" y="2813050"/>
          <p14:tracePt t="79138" x="1614488" y="2813050"/>
          <p14:tracePt t="79146" x="1674813" y="2813050"/>
          <p14:tracePt t="79154" x="1733550" y="2813050"/>
          <p14:tracePt t="79162" x="1766888" y="2813050"/>
          <p14:tracePt t="79168" x="1793875" y="2805113"/>
          <p14:tracePt t="79176" x="1827213" y="2795588"/>
          <p14:tracePt t="79184" x="1878013" y="2787650"/>
          <p14:tracePt t="79193" x="1911350" y="2778125"/>
          <p14:tracePt t="79200" x="1928813" y="2770188"/>
          <p14:tracePt t="79208" x="1946275" y="2770188"/>
          <p14:tracePt t="79216" x="1954213" y="2770188"/>
          <p14:tracePt t="79230" x="1963738" y="2770188"/>
          <p14:tracePt t="79238" x="1971675" y="2770188"/>
          <p14:tracePt t="79246" x="1979613" y="2770188"/>
          <p14:tracePt t="79254" x="2005013" y="2770188"/>
          <p14:tracePt t="79262" x="2030413" y="2770188"/>
          <p14:tracePt t="79270" x="2047875" y="2762250"/>
          <p14:tracePt t="79277" x="2073275" y="2762250"/>
          <p14:tracePt t="79284" x="2098675" y="2752725"/>
          <p14:tracePt t="79293" x="2116138" y="2752725"/>
          <p14:tracePt t="79300" x="2133600" y="2752725"/>
          <p14:tracePt t="79308" x="2159000" y="2752725"/>
          <p14:tracePt t="79316" x="2174875" y="2752725"/>
          <p14:tracePt t="79324" x="2200275" y="2744788"/>
          <p14:tracePt t="79330" x="2217738" y="2744788"/>
          <p14:tracePt t="79346" x="2227263" y="2744788"/>
          <p14:tracePt t="79354" x="2235200" y="2744788"/>
          <p14:tracePt t="79362" x="2243138" y="2736850"/>
          <p14:tracePt t="79378" x="2260600" y="2736850"/>
          <p14:tracePt t="79386" x="2278063" y="2736850"/>
          <p14:tracePt t="79393" x="2336800" y="2736850"/>
          <p14:tracePt t="79400" x="2397125" y="2736850"/>
          <p14:tracePt t="79408" x="2447925" y="2736850"/>
          <p14:tracePt t="79416" x="2506663" y="2727325"/>
          <p14:tracePt t="79424" x="2566988" y="2719388"/>
          <p14:tracePt t="79432" x="2625725" y="2701925"/>
          <p14:tracePt t="79440" x="2701925" y="2693988"/>
          <p14:tracePt t="79446" x="2787650" y="2693988"/>
          <p14:tracePt t="79454" x="2846388" y="2693988"/>
          <p14:tracePt t="79462" x="2881313" y="2693988"/>
          <p14:tracePt t="79470" x="2906713" y="2693988"/>
          <p14:tracePt t="79478" x="2932113" y="2693988"/>
          <p14:tracePt t="79486" x="2957513" y="2693988"/>
          <p14:tracePt t="79578" x="2965450" y="2693988"/>
          <p14:tracePt t="79586" x="2974975" y="2693988"/>
          <p14:tracePt t="79608" x="2982913" y="2693988"/>
          <p14:tracePt t="79616" x="2990850" y="2693988"/>
          <p14:tracePt t="79624" x="3000375" y="2693988"/>
          <p14:tracePt t="79640" x="3008313" y="2693988"/>
          <p14:tracePt t="79648" x="3016250" y="2693988"/>
          <p14:tracePt t="79656" x="3016250" y="2701925"/>
          <p14:tracePt t="79662" x="3025775" y="2701925"/>
          <p14:tracePt t="79686" x="3033713" y="2701925"/>
          <p14:tracePt t="79764" x="3041650" y="2701925"/>
          <p14:tracePt t="89076" x="3025775" y="2701925"/>
          <p14:tracePt t="89084" x="3000375" y="2711450"/>
          <p14:tracePt t="89092" x="2922588" y="2736850"/>
          <p14:tracePt t="89098" x="2863850" y="2736850"/>
          <p14:tracePt t="89106" x="2830513" y="2744788"/>
          <p14:tracePt t="89114" x="2805113" y="2752725"/>
          <p14:tracePt t="89130" x="2787650" y="2752725"/>
          <p14:tracePt t="89146" x="2778125" y="2752725"/>
          <p14:tracePt t="89346" x="2778125" y="2762250"/>
          <p14:tracePt t="89354" x="2744788" y="2770188"/>
          <p14:tracePt t="89362" x="2727325" y="2778125"/>
          <p14:tracePt t="89370" x="2701925" y="2778125"/>
          <p14:tracePt t="89376" x="2668588" y="2787650"/>
          <p14:tracePt t="89384" x="2617788" y="2805113"/>
          <p14:tracePt t="89392" x="2574925" y="2813050"/>
          <p14:tracePt t="89400" x="2532063" y="2820988"/>
          <p14:tracePt t="89408" x="2498725" y="2830513"/>
          <p14:tracePt t="89416" x="2463800" y="2846388"/>
          <p14:tracePt t="89424" x="2430463" y="2855913"/>
          <p14:tracePt t="89430" x="2397125" y="2863850"/>
          <p14:tracePt t="89438" x="2371725" y="2871788"/>
          <p14:tracePt t="89446" x="2344738" y="2881313"/>
          <p14:tracePt t="89454" x="2328863" y="2889250"/>
          <p14:tracePt t="89462" x="2293938" y="2897188"/>
          <p14:tracePt t="89470" x="2260600" y="2897188"/>
          <p14:tracePt t="89478" x="2227263" y="2906713"/>
          <p14:tracePt t="89484" x="2192338" y="2914650"/>
          <p14:tracePt t="89493" x="2174875" y="2922588"/>
          <p14:tracePt t="89500" x="2149475" y="2932113"/>
          <p14:tracePt t="89508" x="2124075" y="2932113"/>
          <p14:tracePt t="89516" x="2108200" y="2932113"/>
          <p14:tracePt t="89524" x="2090738" y="2940050"/>
          <p14:tracePt t="89532" x="2082800" y="2940050"/>
          <p14:tracePt t="89538" x="2073275" y="2940050"/>
          <p14:tracePt t="89546" x="2065338" y="2940050"/>
          <p14:tracePt t="89554" x="2055813" y="2940050"/>
          <p14:tracePt t="89562" x="2047875" y="2940050"/>
          <p14:tracePt t="89646" x="2039938" y="2940050"/>
          <p14:tracePt t="89654" x="2022475" y="2949575"/>
          <p14:tracePt t="89662" x="2005013" y="2957513"/>
          <p14:tracePt t="89670" x="1979613" y="2965450"/>
          <p14:tracePt t="89678" x="1954213" y="2974975"/>
          <p14:tracePt t="89686" x="1946275" y="2982913"/>
          <p14:tracePt t="89694" x="1938338" y="2982913"/>
          <p14:tracePt t="89702" x="1928813" y="2982913"/>
          <p14:tracePt t="89708" x="1920875" y="2990850"/>
          <p14:tracePt t="89724" x="1911350" y="2990850"/>
          <p14:tracePt t="89732" x="1903413" y="2990850"/>
          <p14:tracePt t="89748" x="1903413" y="3000375"/>
          <p14:tracePt t="89810" x="1895475" y="3000375"/>
          <p14:tracePt t="89832" x="1885950" y="3000375"/>
          <p14:tracePt t="89848" x="1878013" y="3000375"/>
          <p14:tracePt t="89940" x="1878013" y="3008313"/>
          <p14:tracePt t="89956" x="1860550" y="3008313"/>
          <p14:tracePt t="89964" x="1844675" y="3008313"/>
          <p14:tracePt t="89972" x="1835150" y="3016250"/>
          <p14:tracePt t="89978" x="1809750" y="3025775"/>
          <p14:tracePt t="89986" x="1784350" y="3033713"/>
          <p14:tracePt t="89994" x="1758950" y="3041650"/>
          <p14:tracePt t="90002" x="1751013" y="3041650"/>
          <p14:tracePt t="90011" x="1741488" y="3051175"/>
          <p14:tracePt t="90034" x="1733550" y="3051175"/>
          <p14:tracePt t="90528" x="1741488" y="3059113"/>
          <p14:tracePt t="90566" x="1751013" y="3067050"/>
          <p14:tracePt t="90574" x="1751013" y="3076575"/>
          <p14:tracePt t="90620" x="1751013" y="3084513"/>
          <p14:tracePt t="90636" x="1758950" y="3084513"/>
          <p14:tracePt t="90644" x="1758950" y="3094038"/>
          <p14:tracePt t="90650" x="1766888" y="3094038"/>
          <p14:tracePt t="90666" x="1766888" y="3101975"/>
          <p14:tracePt t="90674" x="1776413" y="3109913"/>
          <p14:tracePt t="90682" x="1776413" y="3119438"/>
          <p14:tracePt t="90690" x="1784350" y="3119438"/>
          <p14:tracePt t="90698" x="1793875" y="3127375"/>
          <p14:tracePt t="90712" x="1793875" y="3135313"/>
          <p14:tracePt t="90728" x="1801813" y="3135313"/>
          <p14:tracePt t="90736" x="1801813" y="3144838"/>
          <p14:tracePt t="90744" x="1809750" y="3144838"/>
          <p14:tracePt t="90752" x="1809750" y="3152775"/>
          <p14:tracePt t="90758" x="1819275" y="3152775"/>
          <p14:tracePt t="90766" x="1827213" y="3160713"/>
          <p14:tracePt t="90774" x="1835150" y="3170238"/>
          <p14:tracePt t="90782" x="1835150" y="3178175"/>
          <p14:tracePt t="90790" x="1844675" y="3178175"/>
          <p14:tracePt t="90798" x="1852613" y="3186113"/>
          <p14:tracePt t="90806" x="1852613" y="3195638"/>
          <p14:tracePt t="90812" x="1860550" y="3195638"/>
          <p14:tracePt t="90820" x="1870075" y="3203575"/>
          <p14:tracePt t="90828" x="1878013" y="3211513"/>
          <p14:tracePt t="90836" x="1878013" y="3221038"/>
          <p14:tracePt t="90844" x="1885950" y="3221038"/>
          <p14:tracePt t="90852" x="1895475" y="3228975"/>
          <p14:tracePt t="90860" x="1895475" y="3238500"/>
          <p14:tracePt t="90866" x="1903413" y="3238500"/>
          <p14:tracePt t="90874" x="1903413" y="3246438"/>
          <p14:tracePt t="90882" x="1911350" y="3254375"/>
          <p14:tracePt t="90890" x="1911350" y="3263900"/>
          <p14:tracePt t="90898" x="1920875" y="3263900"/>
          <p14:tracePt t="90914" x="1928813" y="3271838"/>
          <p14:tracePt t="90922" x="1938338" y="3279775"/>
          <p14:tracePt t="90976" x="1938338" y="3289300"/>
          <p14:tracePt t="90990" x="1946275" y="3297238"/>
          <p14:tracePt t="90998" x="1954213" y="3314700"/>
          <p14:tracePt t="91006" x="1971675" y="3340100"/>
          <p14:tracePt t="91014" x="1979613" y="3355975"/>
          <p14:tracePt t="91022" x="1979613" y="3373438"/>
          <p14:tracePt t="91030" x="1989138" y="3373438"/>
          <p14:tracePt t="91036" x="1997075" y="3390900"/>
          <p14:tracePt t="91059" x="2005013" y="3408363"/>
          <p14:tracePt t="91060" x="2005013" y="3416300"/>
          <p14:tracePt t="91068" x="2005013" y="3433763"/>
          <p14:tracePt t="91076" x="2005013" y="3441700"/>
          <p14:tracePt t="91084" x="2005013" y="3449638"/>
          <p14:tracePt t="91098" x="2005013" y="3459163"/>
          <p14:tracePt t="91106" x="2005013" y="3467100"/>
          <p14:tracePt t="91122" x="2005013" y="3475038"/>
          <p14:tracePt t="91130" x="2005013" y="3502025"/>
          <p14:tracePt t="91138" x="2014538" y="3517900"/>
          <p14:tracePt t="91146" x="2022475" y="3543300"/>
          <p14:tracePt t="91152" x="2022475" y="3568700"/>
          <p14:tracePt t="91160" x="2022475" y="3578225"/>
          <p14:tracePt t="91168" x="2022475" y="3594100"/>
          <p14:tracePt t="91176" x="2022475" y="3603625"/>
          <p14:tracePt t="91192" x="2022475" y="3611563"/>
          <p14:tracePt t="91222" x="2022475" y="3619500"/>
          <p14:tracePt t="91246" x="2022475" y="3629025"/>
          <p14:tracePt t="91252" x="2022475" y="3636963"/>
          <p14:tracePt t="91260" x="2022475" y="3646488"/>
          <p14:tracePt t="91276" x="2022475" y="3654425"/>
          <p14:tracePt t="91284" x="2022475" y="3662363"/>
          <p14:tracePt t="91300" x="2022475" y="3671888"/>
          <p14:tracePt t="91308" x="2014538" y="3679825"/>
          <p14:tracePt t="91314" x="2005013" y="3687763"/>
          <p14:tracePt t="91322" x="1997075" y="3687763"/>
          <p14:tracePt t="91330" x="1989138" y="3697288"/>
          <p14:tracePt t="91338" x="1979613" y="3705225"/>
          <p14:tracePt t="91354" x="1971675" y="3713163"/>
          <p14:tracePt t="91362" x="1963738" y="3722688"/>
          <p14:tracePt t="91368" x="1963738" y="3730625"/>
          <p14:tracePt t="91376" x="1954213" y="3730625"/>
          <p14:tracePt t="91384" x="1946275" y="3738563"/>
          <p14:tracePt t="91393" x="1938338" y="3748088"/>
          <p14:tracePt t="91416" x="1928813" y="3756025"/>
          <p14:tracePt t="91422" x="1920875" y="3763963"/>
          <p14:tracePt t="91430" x="1920875" y="3773488"/>
          <p14:tracePt t="91438" x="1911350" y="3773488"/>
          <p14:tracePt t="91446" x="1903413" y="3781425"/>
          <p14:tracePt t="91454" x="1895475" y="3790950"/>
          <p14:tracePt t="91470" x="1885950" y="3798888"/>
          <p14:tracePt t="91476" x="1885950" y="3806825"/>
          <p14:tracePt t="91484" x="1878013" y="3816350"/>
          <p14:tracePt t="91508" x="1870075" y="3824288"/>
          <p14:tracePt t="91516" x="1860550" y="3832225"/>
          <p14:tracePt t="91524" x="1852613" y="3832225"/>
          <p14:tracePt t="91546" x="1852613" y="3841750"/>
          <p14:tracePt t="91562" x="1852613" y="3849688"/>
          <p14:tracePt t="91570" x="1844675" y="3857625"/>
          <p14:tracePt t="91584" x="1835150" y="3867150"/>
          <p14:tracePt t="91592" x="1835150" y="3875088"/>
          <p14:tracePt t="91600" x="1827213" y="3875088"/>
          <p14:tracePt t="91608" x="1819275" y="3883025"/>
          <p14:tracePt t="91616" x="1819275" y="3892550"/>
          <p14:tracePt t="91624" x="1809750" y="3900488"/>
          <p14:tracePt t="91632" x="1801813" y="3900488"/>
          <p14:tracePt t="91640" x="1793875" y="3908425"/>
          <p14:tracePt t="91646" x="1793875" y="3917950"/>
          <p14:tracePt t="91654" x="1784350" y="3917950"/>
          <p14:tracePt t="91662" x="1776413" y="3917950"/>
          <p14:tracePt t="103052" x="1776413" y="3908425"/>
          <p14:tracePt t="103058" x="1776413" y="3892550"/>
          <p14:tracePt t="103066" x="1784350" y="3883025"/>
          <p14:tracePt t="103074" x="1793875" y="3857625"/>
          <p14:tracePt t="103082" x="1801813" y="3841750"/>
          <p14:tracePt t="103090" x="1809750" y="3824288"/>
          <p14:tracePt t="103106" x="1809750" y="3816350"/>
          <p14:tracePt t="103112" x="1809750" y="3806825"/>
          <p14:tracePt t="103220" x="1809750" y="3790950"/>
          <p14:tracePt t="103228" x="1809750" y="3773488"/>
          <p14:tracePt t="103236" x="1809750" y="3756025"/>
          <p14:tracePt t="103244" x="1801813" y="3730625"/>
          <p14:tracePt t="103252" x="1793875" y="3705225"/>
          <p14:tracePt t="103260" x="1784350" y="3679825"/>
          <p14:tracePt t="103268" x="1776413" y="3671888"/>
          <p14:tracePt t="103274" x="1766888" y="3662363"/>
          <p14:tracePt t="103282" x="1766888" y="3646488"/>
          <p14:tracePt t="103298" x="1766888" y="3636963"/>
          <p14:tracePt t="103306" x="1758950" y="3629025"/>
          <p14:tracePt t="103314" x="1758950" y="3619500"/>
          <p14:tracePt t="103336" x="1751013" y="3603625"/>
          <p14:tracePt t="103344" x="1741488" y="3603625"/>
          <p14:tracePt t="103352" x="1741488" y="3594100"/>
          <p14:tracePt t="103360" x="1733550" y="3586163"/>
          <p14:tracePt t="103368" x="1725613" y="3578225"/>
          <p14:tracePt t="103376" x="1716088" y="3568700"/>
          <p14:tracePt t="103384" x="1716088" y="3552825"/>
          <p14:tracePt t="103390" x="1708150" y="3527425"/>
          <p14:tracePt t="103398" x="1700213" y="3517900"/>
          <p14:tracePt t="103406" x="1682750" y="3502025"/>
          <p14:tracePt t="103414" x="1674813" y="3484563"/>
          <p14:tracePt t="103422" x="1657350" y="3475038"/>
          <p14:tracePt t="103430" x="1649413" y="3459163"/>
          <p14:tracePt t="103438" x="1639888" y="3441700"/>
          <p14:tracePt t="103445" x="1631950" y="3433763"/>
          <p14:tracePt t="103452" x="1622425" y="3424238"/>
          <p14:tracePt t="103460" x="1622425" y="3416300"/>
          <p14:tracePt t="103476" x="1622425" y="3408363"/>
          <p14:tracePt t="103530" x="1622425" y="3398838"/>
          <p14:tracePt t="103546" x="1622425" y="3382963"/>
          <p14:tracePt t="103552" x="1622425" y="3373438"/>
          <p14:tracePt t="103560" x="1614488" y="3365500"/>
          <p14:tracePt t="103568" x="1614488" y="3355975"/>
          <p14:tracePt t="103584" x="1606550" y="3348038"/>
          <p14:tracePt t="103592" x="1606550" y="3340100"/>
          <p14:tracePt t="103600" x="1597025" y="3330575"/>
          <p14:tracePt t="103606" x="1597025" y="3322638"/>
          <p14:tracePt t="103614" x="1597025" y="3314700"/>
          <p14:tracePt t="103630" x="1597025" y="3305175"/>
          <p14:tracePt t="103638" x="1597025" y="3289300"/>
          <p14:tracePt t="103654" x="1597025" y="3279775"/>
          <p14:tracePt t="103668" x="1597025" y="3271838"/>
          <p14:tracePt t="103676" x="1597025" y="3263900"/>
          <p14:tracePt t="103770" x="1597025" y="3254375"/>
          <p14:tracePt t="103776" x="1597025" y="3246438"/>
          <p14:tracePt t="103792" x="1606550" y="3246438"/>
          <p14:tracePt t="103800" x="1606550" y="3238500"/>
          <p14:tracePt t="103808" x="1606550" y="3228975"/>
          <p14:tracePt t="103816" x="1606550" y="3221038"/>
          <p14:tracePt t="103830" x="1606550" y="3211513"/>
          <p14:tracePt t="103838" x="1606550" y="3203575"/>
          <p14:tracePt t="103854" x="1614488" y="3195638"/>
          <p14:tracePt t="103862" x="1614488" y="3186113"/>
          <p14:tracePt t="103878" x="1614488" y="3178175"/>
          <p14:tracePt t="104016" x="1622425" y="3170238"/>
          <p14:tracePt t="104048" x="1622425" y="3160713"/>
          <p14:tracePt t="104070" x="1631950" y="3160713"/>
          <p14:tracePt t="104086" x="1631950" y="3152775"/>
          <p14:tracePt t="104210" x="1631950" y="3144838"/>
          <p14:tracePt t="104216" x="1639888" y="3135313"/>
          <p14:tracePt t="105322" x="1639888" y="3127375"/>
          <p14:tracePt t="105336" x="1639888" y="3119438"/>
          <p14:tracePt t="105498" x="1649413" y="3119438"/>
          <p14:tracePt t="113182" x="1665288" y="3119438"/>
          <p14:tracePt t="113190" x="1700213" y="3119438"/>
          <p14:tracePt t="113196" x="1733550" y="3109913"/>
          <p14:tracePt t="113204" x="1793875" y="3101975"/>
          <p14:tracePt t="113212" x="1860550" y="3084513"/>
          <p14:tracePt t="113220" x="1938338" y="3076575"/>
          <p14:tracePt t="113228" x="1997075" y="3067050"/>
          <p14:tracePt t="113236" x="2055813" y="3059113"/>
          <p14:tracePt t="113244" x="2116138" y="3051175"/>
          <p14:tracePt t="113250" x="2149475" y="3041650"/>
          <p14:tracePt t="113258" x="2184400" y="3033713"/>
          <p14:tracePt t="113266" x="2200275" y="3025775"/>
          <p14:tracePt t="113274" x="2209800" y="3025775"/>
          <p14:tracePt t="113460" x="2217738" y="3025775"/>
          <p14:tracePt t="114054" x="2227263" y="3025775"/>
          <p14:tracePt t="114062" x="2235200" y="3051175"/>
          <p14:tracePt t="114070" x="2235200" y="3067050"/>
          <p14:tracePt t="114084" x="2235200" y="3076575"/>
          <p14:tracePt t="114100" x="2243138" y="3084513"/>
          <p14:tracePt t="114132" x="2243138" y="3094038"/>
          <p14:tracePt t="114154" x="2243138" y="3101975"/>
          <p14:tracePt t="114254" x="2252663" y="3101975"/>
          <p14:tracePt t="114402" x="2260600" y="3101975"/>
          <p14:tracePt t="114408" x="2268538" y="3101975"/>
          <p14:tracePt t="114416" x="2278063" y="3101975"/>
          <p14:tracePt t="114432" x="2286000" y="3101975"/>
          <p14:tracePt t="114440" x="2293938" y="3101975"/>
          <p14:tracePt t="114448" x="2293938" y="3109913"/>
          <p14:tracePt t="114456" x="2303463" y="3109913"/>
          <p14:tracePt t="114464" x="2311400" y="3109913"/>
          <p14:tracePt t="114478" x="2319338" y="3109913"/>
          <p14:tracePt t="114494" x="2328863" y="3109913"/>
          <p14:tracePt t="114516" x="2336800" y="3109913"/>
          <p14:tracePt t="114540" x="2344738" y="3109913"/>
          <p14:tracePt t="114556" x="2354263" y="3109913"/>
          <p14:tracePt t="114570" x="2362200" y="3109913"/>
          <p14:tracePt t="114578" x="2371725" y="3109913"/>
          <p14:tracePt t="114586" x="2379663" y="3109913"/>
          <p14:tracePt t="114602" x="2387600" y="3109913"/>
          <p14:tracePt t="114610" x="2397125" y="3109913"/>
          <p14:tracePt t="114626" x="2405063" y="3109913"/>
          <p14:tracePt t="114640" x="2413000" y="3109913"/>
          <p14:tracePt t="114656" x="2422525" y="3109913"/>
          <p14:tracePt t="114672" x="2430463" y="3109913"/>
          <p14:tracePt t="114680" x="2438400" y="3109913"/>
          <p14:tracePt t="114694" x="2447925" y="3109913"/>
          <p14:tracePt t="114702" x="2455863" y="3109913"/>
          <p14:tracePt t="114710" x="2463800" y="3109913"/>
          <p14:tracePt t="114726" x="2473325" y="3109913"/>
          <p14:tracePt t="114740" x="2481263" y="3109913"/>
          <p14:tracePt t="114764" x="2489200" y="3109913"/>
          <p14:tracePt t="114788" x="2498725" y="3109913"/>
          <p14:tracePt t="114810" x="2506663" y="3109913"/>
          <p14:tracePt t="114834" x="2516188" y="3109913"/>
          <p14:tracePt t="114848" x="2524125" y="3109913"/>
          <p14:tracePt t="114980" x="2541588" y="3109913"/>
          <p14:tracePt t="114988" x="2549525" y="3109913"/>
          <p14:tracePt t="114996" x="2566988" y="3109913"/>
          <p14:tracePt t="115004" x="2574925" y="3109913"/>
          <p14:tracePt t="115012" x="2582863" y="3109913"/>
          <p14:tracePt t="115026" x="2600325" y="3109913"/>
          <p14:tracePt t="115034" x="2608263" y="3109913"/>
          <p14:tracePt t="115043" x="2617788" y="3109913"/>
          <p14:tracePt t="115050" x="2625725" y="3109913"/>
          <p14:tracePt t="115059" x="2633663" y="3109913"/>
          <p14:tracePt t="115072" x="2643188" y="3109913"/>
          <p14:tracePt t="115080" x="2660650" y="3109913"/>
          <p14:tracePt t="115096" x="2676525" y="3109913"/>
          <p14:tracePt t="115112" x="2701925" y="3119438"/>
          <p14:tracePt t="115120" x="2719388" y="3127375"/>
          <p14:tracePt t="115126" x="2736850" y="3127375"/>
          <p14:tracePt t="115134" x="2752725" y="3135313"/>
          <p14:tracePt t="115142" x="2770188" y="3144838"/>
          <p14:tracePt t="115166" x="2778125" y="3144838"/>
          <p14:tracePt t="115188" x="2787650" y="3144838"/>
          <p14:tracePt t="115196" x="2795588" y="3152775"/>
          <p14:tracePt t="115212" x="2805113" y="3152775"/>
          <p14:tracePt t="115220" x="2820988" y="3160713"/>
          <p14:tracePt t="115228" x="2846388" y="3170238"/>
          <p14:tracePt t="115234" x="2871788" y="3178175"/>
          <p14:tracePt t="115242" x="2897188" y="3186113"/>
          <p14:tracePt t="115250" x="2914650" y="3195638"/>
          <p14:tracePt t="115258" x="2940050" y="3203575"/>
          <p14:tracePt t="115266" x="2965450" y="3211513"/>
          <p14:tracePt t="115274" x="2990850" y="3211513"/>
          <p14:tracePt t="115282" x="3000375" y="3221038"/>
          <p14:tracePt t="115288" x="3008313" y="3221038"/>
          <p14:tracePt t="115296" x="3016250" y="3228975"/>
          <p14:tracePt t="115342" x="3025775" y="3228975"/>
          <p14:tracePt t="115350" x="3033713" y="3228975"/>
          <p14:tracePt t="115358" x="3051175" y="3238500"/>
          <p14:tracePt t="115366" x="3067050" y="3238500"/>
          <p14:tracePt t="115374" x="3094038" y="3246438"/>
          <p14:tracePt t="115390" x="3101975" y="3246438"/>
          <p14:tracePt t="115398" x="3109913" y="3246438"/>
          <p14:tracePt t="115420" x="3119438" y="3246438"/>
          <p14:tracePt t="115566" x="3127375" y="3246438"/>
          <p14:tracePt t="115582" x="3144838" y="3228975"/>
          <p14:tracePt t="115590" x="3152775" y="3228975"/>
          <p14:tracePt t="115598" x="3160713" y="3221038"/>
          <p14:tracePt t="115606" x="3178175" y="3211513"/>
          <p14:tracePt t="115614" x="3195638" y="3203575"/>
          <p14:tracePt t="115620" x="3221038" y="3195638"/>
          <p14:tracePt t="115628" x="3228975" y="3195638"/>
          <p14:tracePt t="115636" x="3246438" y="3186113"/>
          <p14:tracePt t="115644" x="3254375" y="3186113"/>
          <p14:tracePt t="115652" x="3263900" y="3178175"/>
          <p14:tracePt t="115668" x="3271838" y="3170238"/>
          <p14:tracePt t="115676" x="3279775" y="3170238"/>
          <p14:tracePt t="115682" x="3279775" y="3160713"/>
          <p14:tracePt t="115690" x="3289300" y="3160713"/>
          <p14:tracePt t="115706" x="3289300" y="3152775"/>
          <p14:tracePt t="115776" x="3297238" y="3144838"/>
          <p14:tracePt t="115790" x="3305175" y="3135313"/>
          <p14:tracePt t="115798" x="3305175" y="3119438"/>
          <p14:tracePt t="115806" x="3314700" y="3109913"/>
          <p14:tracePt t="115814" x="3322638" y="3109913"/>
          <p14:tracePt t="115822" x="3330575" y="3101975"/>
          <p14:tracePt t="115830" x="3330575" y="3094038"/>
          <p14:tracePt t="115852" x="3330575" y="3084513"/>
          <p14:tracePt t="115860" x="3330575" y="3076575"/>
          <p14:tracePt t="115868" x="3330575" y="3067050"/>
          <p14:tracePt t="115884" x="3330575" y="3059113"/>
          <p14:tracePt t="115892" x="3330575" y="3051175"/>
          <p14:tracePt t="115906" x="3330575" y="3041650"/>
          <p14:tracePt t="115914" x="3322638" y="3033713"/>
          <p14:tracePt t="115922" x="3314700" y="3025775"/>
          <p14:tracePt t="115938" x="3305175" y="3016250"/>
          <p14:tracePt t="115946" x="3297238" y="3008313"/>
          <p14:tracePt t="115968" x="3289300" y="3000375"/>
          <p14:tracePt t="115976" x="3279775" y="2990850"/>
          <p14:tracePt t="115984" x="3271838" y="2974975"/>
          <p14:tracePt t="115992" x="3263900" y="2957513"/>
          <p14:tracePt t="116000" x="3254375" y="2949575"/>
          <p14:tracePt t="116006" x="3246438" y="2949575"/>
          <p14:tracePt t="116014" x="3246438" y="2932113"/>
          <p14:tracePt t="116022" x="3238500" y="2922588"/>
          <p14:tracePt t="116030" x="3228975" y="2922588"/>
          <p14:tracePt t="116038" x="3228975" y="2914650"/>
          <p14:tracePt t="116046" x="3221038" y="2914650"/>
          <p14:tracePt t="116060" x="3221038" y="2906713"/>
          <p14:tracePt t="116114" x="3211513" y="2906713"/>
          <p14:tracePt t="116130" x="3203575" y="2906713"/>
          <p14:tracePt t="116146" x="3195638" y="2906713"/>
          <p14:tracePt t="116154" x="3186113" y="2906713"/>
          <p14:tracePt t="116162" x="3178175" y="2906713"/>
          <p14:tracePt t="116184" x="3170238" y="2906713"/>
          <p14:tracePt t="116192" x="3160713" y="2906713"/>
          <p14:tracePt t="116208" x="3152775" y="2906713"/>
          <p14:tracePt t="116216" x="3144838" y="2906713"/>
          <p14:tracePt t="116224" x="3135313" y="2906713"/>
          <p14:tracePt t="116238" x="3119438" y="2906713"/>
          <p14:tracePt t="116246" x="3109913" y="2906713"/>
          <p14:tracePt t="116254" x="3094038" y="2906713"/>
          <p14:tracePt t="116262" x="3076575" y="2914650"/>
          <p14:tracePt t="116278" x="3067050" y="2914650"/>
          <p14:tracePt t="116284" x="3041650" y="2914650"/>
          <p14:tracePt t="116292" x="3025775" y="2914650"/>
          <p14:tracePt t="116300" x="3000375" y="2914650"/>
          <p14:tracePt t="116308" x="2974975" y="2914650"/>
          <p14:tracePt t="116316" x="2949575" y="2922588"/>
          <p14:tracePt t="116324" x="2897188" y="2922588"/>
          <p14:tracePt t="116332" x="2871788" y="2922588"/>
          <p14:tracePt t="116338" x="2838450" y="2932113"/>
          <p14:tracePt t="116346" x="2820988" y="2932113"/>
          <p14:tracePt t="116354" x="2813050" y="2932113"/>
          <p14:tracePt t="116362" x="2805113" y="2932113"/>
          <p14:tracePt t="116370" x="2795588" y="2932113"/>
          <p14:tracePt t="116386" x="2787650" y="2932113"/>
          <p14:tracePt t="116392" x="2778125" y="2932113"/>
          <p14:tracePt t="116408" x="2770188" y="2932113"/>
          <p14:tracePt t="116424" x="2762250" y="2932113"/>
          <p14:tracePt t="116432" x="2744788" y="2932113"/>
          <p14:tracePt t="116440" x="2727325" y="2932113"/>
          <p14:tracePt t="116446" x="2701925" y="2940050"/>
          <p14:tracePt t="116454" x="2676525" y="2940050"/>
          <p14:tracePt t="116462" x="2668588" y="2949575"/>
          <p14:tracePt t="116470" x="2660650" y="2949575"/>
          <p14:tracePt t="116478" x="2643188" y="2949575"/>
          <p14:tracePt t="116494" x="2633663" y="2949575"/>
          <p14:tracePt t="116500" x="2625725" y="2957513"/>
          <p14:tracePt t="116516" x="2617788" y="2957513"/>
          <p14:tracePt t="116524" x="2608263" y="2965450"/>
          <p14:tracePt t="116532" x="2600325" y="2965450"/>
          <p14:tracePt t="116554" x="2592388" y="2974975"/>
          <p14:tracePt t="116562" x="2582863" y="2974975"/>
          <p14:tracePt t="116570" x="2574925" y="2982913"/>
          <p14:tracePt t="116578" x="2566988" y="2982913"/>
          <p14:tracePt t="116586" x="2557463" y="2982913"/>
          <p14:tracePt t="116602" x="2549525" y="2982913"/>
          <p14:tracePt t="116640" x="2541588" y="2982913"/>
          <p14:tracePt t="116656" x="2532063" y="2982913"/>
          <p14:tracePt t="116664" x="2524125" y="2990850"/>
          <p14:tracePt t="116670" x="2516188" y="2990850"/>
          <p14:tracePt t="116678" x="2516188" y="3000375"/>
          <p14:tracePt t="116686" x="2506663" y="3000375"/>
          <p14:tracePt t="116694" x="2498725" y="3008313"/>
          <p14:tracePt t="116710" x="2489200" y="3016250"/>
          <p14:tracePt t="116718" x="2481263" y="3016250"/>
          <p14:tracePt t="116724" x="2473325" y="3025775"/>
          <p14:tracePt t="116748" x="2463800" y="3025775"/>
          <p14:tracePt t="116756" x="2463800" y="3033713"/>
          <p14:tracePt t="116778" x="2455863" y="3033713"/>
          <p14:tracePt t="117736" x="2455863" y="3041650"/>
          <p14:tracePt t="117752" x="2447925" y="3051175"/>
          <p14:tracePt t="117760" x="2438400" y="3059113"/>
          <p14:tracePt t="117768" x="2422525" y="3076575"/>
          <p14:tracePt t="117774" x="2413000" y="3101975"/>
          <p14:tracePt t="117782" x="2405063" y="3109913"/>
          <p14:tracePt t="117790" x="2387600" y="3119438"/>
          <p14:tracePt t="117798" x="2379663" y="3135313"/>
          <p14:tracePt t="117806" x="2362200" y="3152775"/>
          <p14:tracePt t="117814" x="2362200" y="3160713"/>
          <p14:tracePt t="117822" x="2344738" y="3170238"/>
          <p14:tracePt t="117828" x="2336800" y="3178175"/>
          <p14:tracePt t="117836" x="2336800" y="3186113"/>
          <p14:tracePt t="117844" x="2328863" y="3186113"/>
          <p14:tracePt t="117852" x="2319338" y="3195638"/>
          <p14:tracePt t="117860" x="2311400" y="3203575"/>
          <p14:tracePt t="117890" x="2311400" y="3211513"/>
          <p14:tracePt t="117944" x="2303463" y="3221038"/>
          <p14:tracePt t="117952" x="2293938" y="3228975"/>
          <p14:tracePt t="118084" x="2286000" y="3228975"/>
          <p14:tracePt t="118100" x="2278063" y="3228975"/>
          <p14:tracePt t="118106" x="2260600" y="3228975"/>
          <p14:tracePt t="118114" x="2217738" y="3238500"/>
          <p14:tracePt t="118122" x="2166938" y="3246438"/>
          <p14:tracePt t="118130" x="2133600" y="3254375"/>
          <p14:tracePt t="118138" x="2116138" y="3263900"/>
          <p14:tracePt t="118146" x="2090738" y="3271838"/>
          <p14:tracePt t="118154" x="2065338" y="3279775"/>
          <p14:tracePt t="118160" x="2039938" y="3289300"/>
          <p14:tracePt t="118168" x="2030413" y="3297238"/>
          <p14:tracePt t="118176" x="2014538" y="3305175"/>
          <p14:tracePt t="118184" x="2005013" y="3305175"/>
          <p14:tracePt t="118192" x="1997075" y="3305175"/>
          <p14:tracePt t="118208" x="1989138" y="3305175"/>
          <p14:tracePt t="118214" x="1979613" y="3314700"/>
          <p14:tracePt t="118230" x="1971675" y="3314700"/>
          <p14:tracePt t="118238" x="1963738" y="3314700"/>
          <p14:tracePt t="118246" x="1954213" y="3322638"/>
          <p14:tracePt t="118254" x="1928813" y="3330575"/>
          <p14:tracePt t="118262" x="1903413" y="3340100"/>
          <p14:tracePt t="118268" x="1878013" y="3340100"/>
          <p14:tracePt t="118277" x="1870075" y="3348038"/>
          <p14:tracePt t="118284" x="1852613" y="3348038"/>
          <p14:tracePt t="118292" x="1844675" y="3348038"/>
          <p14:tracePt t="118300" x="1835150" y="3348038"/>
          <p14:tracePt t="118308" x="1827213" y="3348038"/>
          <p14:tracePt t="118316" x="1819275" y="3348038"/>
          <p14:tracePt t="118430" x="1809750" y="3348038"/>
          <p14:tracePt t="118446" x="1801813" y="3348038"/>
          <p14:tracePt t="118508" x="1793875" y="3348038"/>
          <p14:tracePt t="118532" x="1784350" y="3348038"/>
          <p14:tracePt t="118546" x="1776413" y="3348038"/>
          <p14:tracePt t="118562" x="1766888" y="3348038"/>
          <p14:tracePt t="118570" x="1758950" y="3348038"/>
          <p14:tracePt t="118578" x="1751013" y="3348038"/>
          <p14:tracePt t="118600" x="1741488" y="3348038"/>
          <p14:tracePt t="118608" x="1733550" y="3348038"/>
          <p14:tracePt t="118678" x="1725613" y="3348038"/>
          <p14:tracePt t="118932" x="1725613" y="3355975"/>
          <p14:tracePt t="118948" x="1725613" y="3365500"/>
          <p14:tracePt t="118964" x="1725613" y="3373438"/>
          <p14:tracePt t="118972" x="1725613" y="3382963"/>
          <p14:tracePt t="118986" x="1725613" y="3390900"/>
          <p14:tracePt t="118994" x="1725613" y="3398838"/>
          <p14:tracePt t="119002" x="1725613" y="3408363"/>
          <p14:tracePt t="119024" x="1725613" y="3416300"/>
          <p14:tracePt t="119034" x="1725613" y="3433763"/>
          <p14:tracePt t="119040" x="1725613" y="3441700"/>
          <p14:tracePt t="119048" x="1725613" y="3449638"/>
          <p14:tracePt t="119056" x="1725613" y="3459163"/>
          <p14:tracePt t="119064" x="1725613" y="3467100"/>
          <p14:tracePt t="119072" x="1725613" y="3475038"/>
          <p14:tracePt t="119080" x="1725613" y="3484563"/>
          <p14:tracePt t="119088" x="1733550" y="3509963"/>
          <p14:tracePt t="119094" x="1741488" y="3543300"/>
          <p14:tracePt t="119102" x="1751013" y="3568700"/>
          <p14:tracePt t="119110" x="1758950" y="3578225"/>
          <p14:tracePt t="119118" x="1758950" y="3594100"/>
          <p14:tracePt t="119126" x="1766888" y="3603625"/>
          <p14:tracePt t="119134" x="1766888" y="3611563"/>
          <p14:tracePt t="119142" x="1776413" y="3629025"/>
          <p14:tracePt t="119148" x="1776413" y="3646488"/>
          <p14:tracePt t="119156" x="1784350" y="3646488"/>
          <p14:tracePt t="119164" x="1784350" y="3654425"/>
          <p14:tracePt t="119172" x="1793875" y="3662363"/>
          <p14:tracePt t="119196" x="1801813" y="3671888"/>
          <p14:tracePt t="119210" x="1801813" y="3679825"/>
          <p14:tracePt t="119218" x="1801813" y="3687763"/>
          <p14:tracePt t="119250" x="1801813" y="3697288"/>
          <p14:tracePt t="119258" x="1809750" y="3705225"/>
          <p14:tracePt t="119272" x="1819275" y="3713163"/>
          <p14:tracePt t="119280" x="1819275" y="3722688"/>
          <p14:tracePt t="119288" x="1827213" y="3730625"/>
          <p14:tracePt t="119296" x="1835150" y="3730625"/>
          <p14:tracePt t="119304" x="1844675" y="3738563"/>
          <p14:tracePt t="119310" x="1844675" y="3748088"/>
          <p14:tracePt t="119318" x="1852613" y="3748088"/>
          <p14:tracePt t="119326" x="1860550" y="3756025"/>
          <p14:tracePt t="119334" x="1860550" y="3763963"/>
          <p14:tracePt t="119342" x="1870075" y="3773488"/>
          <p14:tracePt t="119350" x="1878013" y="3781425"/>
          <p14:tracePt t="119358" x="1878013" y="3790950"/>
          <p14:tracePt t="119366" x="1885950" y="3798888"/>
          <p14:tracePt t="119388" x="1885950" y="3806825"/>
          <p14:tracePt t="119396" x="1885950" y="3816350"/>
          <p14:tracePt t="119420" x="1885950" y="3824288"/>
          <p14:tracePt t="119426" x="1895475" y="3832225"/>
          <p14:tracePt t="119434" x="1895475" y="3841750"/>
          <p14:tracePt t="119442" x="1895475" y="3857625"/>
          <p14:tracePt t="119450" x="1895475" y="3867150"/>
          <p14:tracePt t="119458" x="1895475" y="3883025"/>
          <p14:tracePt t="119466" x="1895475" y="3900488"/>
          <p14:tracePt t="119474" x="1895475" y="3908425"/>
          <p14:tracePt t="119480" x="1895475" y="3917950"/>
          <p14:tracePt t="119488" x="1895475" y="3925888"/>
          <p14:tracePt t="119504" x="1895475" y="3935413"/>
          <p14:tracePt t="119512" x="1895475" y="3943350"/>
          <p14:tracePt t="119520" x="1895475" y="3951288"/>
          <p14:tracePt t="119534" x="1895475" y="3960813"/>
          <p14:tracePt t="119542" x="1895475" y="3968750"/>
          <p14:tracePt t="119604" x="1895475" y="3976688"/>
          <p14:tracePt t="119612" x="1895475" y="3986213"/>
          <p14:tracePt t="119620" x="1885950" y="3994150"/>
          <p14:tracePt t="119642" x="1878013" y="3994150"/>
          <p14:tracePt t="119720" x="1870075" y="3994150"/>
          <p14:tracePt t="119758" x="1860550" y="4002088"/>
          <p14:tracePt t="119766" x="1844675" y="4002088"/>
          <p14:tracePt t="119774" x="1819275" y="4011613"/>
          <p14:tracePt t="119782" x="1809750" y="4011613"/>
          <p14:tracePt t="119790" x="1801813" y="4011613"/>
          <p14:tracePt t="119798" x="1801813" y="4019550"/>
          <p14:tracePt t="119806" x="1793875" y="4019550"/>
          <p14:tracePt t="119812" x="1784350" y="4019550"/>
          <p14:tracePt t="119828" x="1776413" y="4019550"/>
          <p14:tracePt t="119836" x="1766888" y="4019550"/>
          <p14:tracePt t="119844" x="1758950" y="4019550"/>
          <p14:tracePt t="122052" x="1741488" y="4019550"/>
          <p14:tracePt t="122060" x="1733550" y="4019550"/>
          <p14:tracePt t="122068" x="1708150" y="4019550"/>
          <p14:tracePt t="122076" x="1657350" y="4019550"/>
          <p14:tracePt t="122082" x="1622425" y="4019550"/>
          <p14:tracePt t="122090" x="1597025" y="4019550"/>
          <p14:tracePt t="122098" x="1589088" y="4019550"/>
          <p14:tracePt t="122106" x="1581150" y="4019550"/>
          <p14:tracePt t="122114" x="1571625" y="4019550"/>
          <p14:tracePt t="122122" x="1563688" y="4011613"/>
          <p14:tracePt t="122136" x="1555750" y="4011613"/>
          <p14:tracePt t="122144" x="1546225" y="4002088"/>
          <p14:tracePt t="122238" x="1538288" y="4002088"/>
          <p14:tracePt t="122244" x="1530350" y="3994150"/>
          <p14:tracePt t="122252" x="1520825" y="3994150"/>
          <p14:tracePt t="122276" x="1512888" y="3994150"/>
          <p14:tracePt t="126460" x="1530350" y="3994150"/>
          <p14:tracePt t="126468" x="1555750" y="3994150"/>
          <p14:tracePt t="126476" x="1563688" y="3994150"/>
          <p14:tracePt t="126484" x="1589088" y="3994150"/>
          <p14:tracePt t="126492" x="1606550" y="3994150"/>
          <p14:tracePt t="126500" x="1614488" y="3994150"/>
          <p14:tracePt t="126506" x="1631950" y="3994150"/>
          <p14:tracePt t="126514" x="1639888" y="3994150"/>
          <p14:tracePt t="126530" x="1649413" y="3994150"/>
          <p14:tracePt t="126538" x="1657350" y="3994150"/>
          <p14:tracePt t="126546" x="1665288" y="3994150"/>
          <p14:tracePt t="126554" x="1674813" y="3994150"/>
          <p14:tracePt t="126562" x="1690688" y="3986213"/>
          <p14:tracePt t="126576" x="1700213" y="3986213"/>
          <p14:tracePt t="126584" x="1708150" y="3986213"/>
          <p14:tracePt t="126600" x="1716088" y="3976688"/>
          <p14:tracePt t="126608" x="1725613" y="3976688"/>
          <p14:tracePt t="126614" x="1733550" y="3976688"/>
          <p14:tracePt t="126630" x="1758950" y="3968750"/>
          <p14:tracePt t="126638" x="1776413" y="3960813"/>
          <p14:tracePt t="126646" x="1784350" y="3960813"/>
          <p14:tracePt t="126654" x="1793875" y="3960813"/>
          <p14:tracePt t="126708" x="1801813" y="3960813"/>
          <p14:tracePt t="126738" x="1827213" y="3960813"/>
          <p14:tracePt t="126746" x="1860550" y="3951288"/>
          <p14:tracePt t="126754" x="1878013" y="3943350"/>
          <p14:tracePt t="126762" x="1895475" y="3943350"/>
          <p14:tracePt t="126770" x="1903413" y="3943350"/>
          <p14:tracePt t="126784" x="1911350" y="3935413"/>
          <p14:tracePt t="126792" x="1920875" y="3935413"/>
          <p14:tracePt t="126800" x="1928813" y="3935413"/>
          <p14:tracePt t="126824" x="1938338" y="3935413"/>
          <p14:tracePt t="126832" x="1946275" y="3935413"/>
          <p14:tracePt t="126846" x="1954213" y="3935413"/>
          <p14:tracePt t="126854" x="1963738" y="3935413"/>
          <p14:tracePt t="126862" x="1971675" y="3935413"/>
          <p14:tracePt t="126878" x="1979613" y="3943350"/>
          <p14:tracePt t="126886" x="1989138" y="3943350"/>
          <p14:tracePt t="126900" x="1997075" y="3943350"/>
          <p14:tracePt t="126908" x="2005013" y="3943350"/>
          <p14:tracePt t="126916" x="2014538" y="3943350"/>
          <p14:tracePt t="126932" x="2022475" y="3943350"/>
          <p14:tracePt t="126940" x="2030413" y="3943350"/>
          <p14:tracePt t="126946" x="2030413" y="3951288"/>
          <p14:tracePt t="126962" x="2039938" y="3951288"/>
          <p14:tracePt t="126970" x="2047875" y="3951288"/>
          <p14:tracePt t="126978" x="2055813" y="3951288"/>
          <p14:tracePt t="126986" x="2065338" y="3951288"/>
          <p14:tracePt t="126994" x="2090738" y="3960813"/>
          <p14:tracePt t="127000" x="2108200" y="3960813"/>
          <p14:tracePt t="127008" x="2133600" y="3960813"/>
          <p14:tracePt t="127016" x="2159000" y="3960813"/>
          <p14:tracePt t="127024" x="2166938" y="3960813"/>
          <p14:tracePt t="127032" x="2184400" y="3960813"/>
          <p14:tracePt t="127042" x="2192338" y="3968750"/>
          <p14:tracePt t="127048" x="2200275" y="3968750"/>
          <p14:tracePt t="127056" x="2217738" y="3968750"/>
          <p14:tracePt t="127062" x="2227263" y="3968750"/>
          <p14:tracePt t="127078" x="2235200" y="3968750"/>
          <p14:tracePt t="127086" x="2243138" y="3968750"/>
          <p14:tracePt t="127110" x="2252663" y="3968750"/>
          <p14:tracePt t="127116" x="2260600" y="3968750"/>
          <p14:tracePt t="127148" x="2268538" y="3968750"/>
          <p14:tracePt t="127186" x="2278063" y="3968750"/>
          <p14:tracePt t="127224" x="2286000" y="3968750"/>
          <p14:tracePt t="127464" x="2293938" y="3968750"/>
          <p14:tracePt t="127650" x="2303463" y="3968750"/>
          <p14:tracePt t="127696" x="2311400" y="3968750"/>
          <p14:tracePt t="127704" x="2319338" y="3968750"/>
          <p14:tracePt t="127780" x="2328863" y="3968750"/>
          <p14:tracePt t="128730" x="2336800" y="3968750"/>
          <p14:tracePt t="128738" x="2387600" y="3968750"/>
          <p14:tracePt t="128746" x="2438400" y="3968750"/>
          <p14:tracePt t="128754" x="2498725" y="3986213"/>
          <p14:tracePt t="128762" x="2549525" y="3986213"/>
          <p14:tracePt t="128770" x="2617788" y="3994150"/>
          <p14:tracePt t="128776" x="2701925" y="4002088"/>
          <p14:tracePt t="128784" x="2863850" y="4002088"/>
          <p14:tracePt t="128792" x="2990850" y="3986213"/>
          <p14:tracePt t="128800" x="3076575" y="3968750"/>
          <p14:tracePt t="128808" x="3152775" y="3951288"/>
          <p14:tracePt t="128816" x="3195638" y="3943350"/>
          <p14:tracePt t="128824" x="3221038" y="3935413"/>
          <p14:tracePt t="128830" x="3228975" y="3935413"/>
          <p14:tracePt t="128838" x="3238500" y="3935413"/>
          <p14:tracePt t="128846" x="3246438" y="3935413"/>
          <p14:tracePt t="128870" x="3254375" y="3935413"/>
          <p14:tracePt t="128878" x="3263900" y="3935413"/>
          <p14:tracePt t="128886" x="3289300" y="3925888"/>
          <p14:tracePt t="128892" x="3322638" y="3908425"/>
          <p14:tracePt t="128900" x="3390900" y="3883025"/>
          <p14:tracePt t="128908" x="3492500" y="3849688"/>
          <p14:tracePt t="128916" x="3619500" y="3816350"/>
          <p14:tracePt t="128924" x="3722688" y="3798888"/>
          <p14:tracePt t="128932" x="3806825" y="3781425"/>
          <p14:tracePt t="128938" x="3892550" y="3773488"/>
          <p14:tracePt t="128946" x="3951288" y="3773488"/>
          <p14:tracePt t="128954" x="4002088" y="3763963"/>
          <p14:tracePt t="128962" x="4027488" y="3763963"/>
          <p14:tracePt t="128970" x="4052888" y="3763963"/>
          <p14:tracePt t="128978" x="4079875" y="3763963"/>
          <p14:tracePt t="128986" x="4095750" y="3763963"/>
          <p14:tracePt t="128994" x="4105275" y="3763963"/>
          <p14:tracePt t="129016" x="4113213" y="3763963"/>
          <p14:tracePt t="129054" x="4121150" y="3763963"/>
          <p14:tracePt t="129062" x="4130675" y="3763963"/>
          <p14:tracePt t="129070" x="4138613" y="3763963"/>
          <p14:tracePt t="129086" x="4146550" y="3763963"/>
          <p14:tracePt t="129094" x="4156075" y="3763963"/>
          <p14:tracePt t="129108" x="4164013" y="3763963"/>
          <p14:tracePt t="129116" x="4171950" y="3763963"/>
          <p14:tracePt t="129132" x="4181475" y="3763963"/>
          <p14:tracePt t="129140" x="4189413" y="3763963"/>
          <p14:tracePt t="129148" x="4197350" y="3763963"/>
          <p14:tracePt t="129162" x="4206875" y="3773488"/>
          <p14:tracePt t="129170" x="4214813" y="3773488"/>
          <p14:tracePt t="129178" x="4214813" y="3781425"/>
          <p14:tracePt t="129186" x="4232275" y="3790950"/>
          <p14:tracePt t="129194" x="4249738" y="3790950"/>
          <p14:tracePt t="129202" x="4265613" y="3790950"/>
          <p14:tracePt t="129210" x="4300538" y="3798888"/>
          <p14:tracePt t="129216" x="4325938" y="3806825"/>
          <p14:tracePt t="129224" x="4351338" y="3806825"/>
          <p14:tracePt t="129232" x="4368800" y="3816350"/>
          <p14:tracePt t="129240" x="4394200" y="3824288"/>
          <p14:tracePt t="129248" x="4410075" y="3832225"/>
          <p14:tracePt t="129256" x="4419600" y="3832225"/>
          <p14:tracePt t="129264" x="4435475" y="3841750"/>
          <p14:tracePt t="129270" x="4445000" y="3841750"/>
          <p14:tracePt t="129278" x="4452938" y="3849688"/>
          <p14:tracePt t="129294" x="4460875" y="3849688"/>
          <p14:tracePt t="129310" x="4470400" y="3849688"/>
          <p14:tracePt t="129324" x="4478338" y="3849688"/>
          <p14:tracePt t="129332" x="4486275" y="3857625"/>
          <p14:tracePt t="129340" x="4495800" y="3857625"/>
          <p14:tracePt t="129348" x="4503738" y="3867150"/>
          <p14:tracePt t="129356" x="4513263" y="3875088"/>
          <p14:tracePt t="129364" x="4521200" y="3875088"/>
          <p14:tracePt t="129402" x="4529138" y="3875088"/>
          <p14:tracePt t="129418" x="4538663" y="3883025"/>
          <p14:tracePt t="129456" x="4546600" y="3883025"/>
          <p14:tracePt t="129464" x="4554538" y="3892550"/>
          <p14:tracePt t="129472" x="4564063" y="3892550"/>
          <p14:tracePt t="129488" x="4572000" y="3892550"/>
          <p14:tracePt t="129494" x="4579938" y="3900488"/>
          <p14:tracePt t="129502" x="4579938" y="3908425"/>
          <p14:tracePt t="129610" x="4589463" y="3908425"/>
          <p14:tracePt t="129618" x="4597400" y="3917950"/>
          <p14:tracePt t="129634" x="4605338" y="3925888"/>
          <p14:tracePt t="129664" x="4614863" y="3925888"/>
          <p14:tracePt t="129688" x="4622800" y="3935413"/>
          <p14:tracePt t="129696" x="4622800" y="3943350"/>
          <p14:tracePt t="129704" x="4630738" y="3943350"/>
          <p14:tracePt t="129710" x="4640263" y="3951288"/>
          <p14:tracePt t="129718" x="4648200" y="3960813"/>
          <p14:tracePt t="133394" x="4622800" y="3960813"/>
          <p14:tracePt t="133402" x="4445000" y="4002088"/>
          <p14:tracePt t="133410" x="4300538" y="4027488"/>
          <p14:tracePt t="133416" x="4171950" y="4062413"/>
          <p14:tracePt t="133424" x="4062413" y="4095750"/>
          <p14:tracePt t="133432" x="3960813" y="4138613"/>
          <p14:tracePt t="133440" x="3875088" y="4171950"/>
          <p14:tracePt t="133448" x="3781425" y="4206875"/>
          <p14:tracePt t="133456" x="3748088" y="4214813"/>
          <p14:tracePt t="133464" x="3738563" y="4224338"/>
          <p14:tracePt t="133472" x="3730625" y="4224338"/>
          <p14:tracePt t="133656" x="3697288" y="4240213"/>
          <p14:tracePt t="133664" x="3679825" y="4249738"/>
          <p14:tracePt t="133672" x="3662363" y="4257675"/>
          <p14:tracePt t="133680" x="3636963" y="4265613"/>
          <p14:tracePt t="133688" x="3603625" y="4283075"/>
          <p14:tracePt t="133694" x="3568700" y="4291013"/>
          <p14:tracePt t="133702" x="3543300" y="4300538"/>
          <p14:tracePt t="133710" x="3517900" y="4300538"/>
          <p14:tracePt t="133718" x="3492500" y="4308475"/>
          <p14:tracePt t="133726" x="3475038" y="4316413"/>
          <p14:tracePt t="133734" x="3459163" y="4325938"/>
          <p14:tracePt t="133742" x="3424238" y="4341813"/>
          <p14:tracePt t="133750" x="3390900" y="4351338"/>
          <p14:tracePt t="133756" x="3355975" y="4359275"/>
          <p14:tracePt t="133764" x="3322638" y="4368800"/>
          <p14:tracePt t="133772" x="3289300" y="4384675"/>
          <p14:tracePt t="133780" x="3246438" y="4394200"/>
          <p14:tracePt t="133788" x="3186113" y="4402138"/>
          <p14:tracePt t="133796" x="3119438" y="4410075"/>
          <p14:tracePt t="133804" x="3059113" y="4427538"/>
          <p14:tracePt t="133810" x="3033713" y="4435475"/>
          <p14:tracePt t="133818" x="3000375" y="4445000"/>
          <p14:tracePt t="133826" x="2965450" y="4452938"/>
          <p14:tracePt t="133834" x="2940050" y="4452938"/>
          <p14:tracePt t="133842" x="2922588" y="4452938"/>
          <p14:tracePt t="133850" x="2897188" y="4452938"/>
          <p14:tracePt t="133856" x="2863850" y="4460875"/>
          <p14:tracePt t="133864" x="2838450" y="4470400"/>
          <p14:tracePt t="133872" x="2813050" y="4478338"/>
          <p14:tracePt t="133988" x="2787650" y="4486275"/>
          <p14:tracePt t="133996" x="2770188" y="4503738"/>
          <p14:tracePt t="134004" x="2727325" y="4529138"/>
          <p14:tracePt t="134012" x="2686050" y="4546600"/>
          <p14:tracePt t="134020" x="2633663" y="4572000"/>
          <p14:tracePt t="134026" x="2582863" y="4589463"/>
          <p14:tracePt t="134034" x="2549525" y="4614863"/>
          <p14:tracePt t="134042" x="2516188" y="4622800"/>
          <p14:tracePt t="134050" x="2498725" y="4630738"/>
          <p14:tracePt t="134058" x="2489200" y="4640263"/>
          <p14:tracePt t="134066" x="2481263" y="4640263"/>
          <p14:tracePt t="134096" x="2473325" y="4640263"/>
          <p14:tracePt t="134112" x="2463800" y="4648200"/>
          <p14:tracePt t="134120" x="2387600" y="4683125"/>
          <p14:tracePt t="134128" x="2252663" y="4716463"/>
          <p14:tracePt t="134134" x="2124075" y="4749800"/>
          <p14:tracePt t="134142" x="1997075" y="4775200"/>
          <p14:tracePt t="134150" x="1878013" y="4792663"/>
          <p14:tracePt t="134158" x="1776413" y="4818063"/>
          <p14:tracePt t="134166" x="1733550" y="4827588"/>
          <p14:tracePt t="134174" x="1725613" y="4827588"/>
          <p14:tracePt t="134182" x="1716088" y="4827588"/>
          <p14:tracePt t="134190" x="1716088" y="4835525"/>
          <p14:tracePt t="134258" x="1708150" y="4835525"/>
          <p14:tracePt t="134282" x="1700213" y="4835525"/>
          <p14:tracePt t="134304" x="1690688" y="4835525"/>
          <p14:tracePt t="134312" x="1682750" y="4835525"/>
          <p14:tracePt t="134320" x="1674813" y="4835525"/>
          <p14:tracePt t="134328" x="1665288" y="4835525"/>
          <p14:tracePt t="134336" x="1649413" y="4827588"/>
          <p14:tracePt t="134344" x="1631950" y="4818063"/>
          <p14:tracePt t="134352" x="1622425" y="4818063"/>
          <p14:tracePt t="134358" x="1606550" y="4818063"/>
          <p14:tracePt t="134366" x="1597025" y="4810125"/>
          <p14:tracePt t="134382" x="1589088" y="4802188"/>
          <p14:tracePt t="134390" x="1581150" y="4792663"/>
          <p14:tracePt t="134406" x="1571625" y="4784725"/>
          <p14:tracePt t="134412" x="1571625" y="4775200"/>
          <p14:tracePt t="134420" x="1563688" y="4775200"/>
          <p14:tracePt t="134428" x="1563688" y="4767263"/>
          <p14:tracePt t="134436" x="1563688" y="4759325"/>
          <p14:tracePt t="134444" x="1563688" y="4749800"/>
          <p14:tracePt t="134460" x="1555750" y="4749800"/>
          <p14:tracePt t="134466" x="1546225" y="4741863"/>
          <p14:tracePt t="134474" x="1538288" y="4733925"/>
          <p14:tracePt t="134490" x="1530350" y="4724400"/>
          <p14:tracePt t="134498" x="1520825" y="4716463"/>
          <p14:tracePt t="134514" x="1520825" y="4708525"/>
          <p14:tracePt t="134522" x="1512888" y="4699000"/>
          <p14:tracePt t="134528" x="1512888" y="4691063"/>
          <p14:tracePt t="134544" x="1504950" y="4691063"/>
          <p14:tracePt t="134552" x="1504950" y="4683125"/>
          <p14:tracePt t="134690" x="1495425" y="4673600"/>
          <p14:tracePt t="134706" x="1495425" y="4665663"/>
          <p14:tracePt t="134714" x="1487488" y="4657725"/>
          <p14:tracePt t="134722" x="1477963" y="4648200"/>
          <p14:tracePt t="134784" x="1477963" y="4640263"/>
          <p14:tracePt t="134838" x="1470025" y="4630738"/>
          <p14:tracePt t="134846" x="1462088" y="4630738"/>
          <p14:tracePt t="134852" x="1462088" y="4622800"/>
          <p14:tracePt t="134860" x="1462088" y="4614863"/>
          <p14:tracePt t="134868" x="1462088" y="4605338"/>
          <p14:tracePt t="134876" x="1452563" y="4605338"/>
          <p14:tracePt t="134922" x="1452563" y="4597400"/>
          <p14:tracePt t="134930" x="1444625" y="4589463"/>
          <p14:tracePt t="134992" x="1436688" y="4579938"/>
          <p14:tracePt t="135000" x="1427163" y="4579938"/>
          <p14:tracePt t="135016" x="1419225" y="4572000"/>
          <p14:tracePt t="135022" x="1411288" y="4564063"/>
          <p14:tracePt t="135262" x="1401763" y="4564063"/>
          <p14:tracePt t="135278" x="1393825" y="4564063"/>
          <p14:tracePt t="135332" x="1385888" y="4554538"/>
          <p14:tracePt t="135340" x="1376363" y="4554538"/>
          <p14:tracePt t="135348" x="1368425" y="4554538"/>
          <p14:tracePt t="135354" x="1368425" y="4546600"/>
          <p14:tracePt t="135370" x="1360488" y="4546600"/>
          <p14:tracePt t="135394" x="1350963" y="4538663"/>
          <p14:tracePt t="135408" x="1343025" y="4538663"/>
          <p14:tracePt t="135416" x="1333500" y="4538663"/>
          <p14:tracePt t="135424" x="1325563" y="4538663"/>
          <p14:tracePt t="135456" x="1317625" y="4529138"/>
          <p14:tracePt t="135462" x="1308100" y="4529138"/>
          <p14:tracePt t="135478" x="1300163" y="4529138"/>
          <p14:tracePt t="135486" x="1292225" y="4521200"/>
          <p14:tracePt t="135494" x="1282700" y="4521200"/>
          <p14:tracePt t="135510" x="1274763" y="4521200"/>
          <p14:tracePt t="135516" x="1266825" y="4521200"/>
          <p14:tracePt t="135524" x="1266825" y="4513263"/>
          <p14:tracePt t="135556" x="1257300" y="4513263"/>
          <p14:tracePt t="145006" x="1308100" y="4513263"/>
          <p14:tracePt t="145014" x="1350963" y="4521200"/>
          <p14:tracePt t="145022" x="1385888" y="4529138"/>
          <p14:tracePt t="145030" x="1411288" y="4538663"/>
          <p14:tracePt t="145038" x="1427163" y="4538663"/>
          <p14:tracePt t="145046" x="1452563" y="4546600"/>
          <p14:tracePt t="145054" x="1470025" y="4554538"/>
          <p14:tracePt t="145060" x="1487488" y="4564063"/>
          <p14:tracePt t="145068" x="1495425" y="4564063"/>
          <p14:tracePt t="145076" x="1512888" y="4564063"/>
          <p14:tracePt t="145092" x="1520825" y="4572000"/>
          <p14:tracePt t="145100" x="1546225" y="4572000"/>
          <p14:tracePt t="145108" x="1563688" y="4579938"/>
          <p14:tracePt t="145116" x="1581150" y="4579938"/>
          <p14:tracePt t="145122" x="1589088" y="4579938"/>
          <p14:tracePt t="145130" x="1614488" y="4579938"/>
          <p14:tracePt t="145138" x="1639888" y="4579938"/>
          <p14:tracePt t="145146" x="1674813" y="4579938"/>
          <p14:tracePt t="145154" x="1733550" y="4579938"/>
          <p14:tracePt t="145162" x="1793875" y="4579938"/>
          <p14:tracePt t="145170" x="1878013" y="4572000"/>
          <p14:tracePt t="145176" x="1971675" y="4554538"/>
          <p14:tracePt t="145184" x="2055813" y="4554538"/>
          <p14:tracePt t="145192" x="2124075" y="4554538"/>
          <p14:tracePt t="145200" x="2184400" y="4554538"/>
          <p14:tracePt t="145208" x="2268538" y="4554538"/>
          <p14:tracePt t="145216" x="2371725" y="4554538"/>
          <p14:tracePt t="145224" x="2430463" y="4546600"/>
          <p14:tracePt t="145230" x="2447925" y="4546600"/>
          <p14:tracePt t="145238" x="2463800" y="4546600"/>
          <p14:tracePt t="145246" x="2473325" y="4546600"/>
          <p14:tracePt t="145262" x="2498725" y="4546600"/>
          <p14:tracePt t="145270" x="2516188" y="4546600"/>
          <p14:tracePt t="145278" x="2532063" y="4546600"/>
          <p14:tracePt t="145279" x="0" y="0"/>
        </p14:tracePtLst>
        <p14:tracePtLst>
          <p14:tracePt t="145557" x="4011613" y="4384675"/>
          <p14:tracePt t="145562" x="4011613" y="4376738"/>
          <p14:tracePt t="145610" x="4002088" y="4376738"/>
          <p14:tracePt t="145616" x="3994150" y="4368800"/>
          <p14:tracePt t="145624" x="3976688" y="4359275"/>
          <p14:tracePt t="145632" x="3960813" y="4351338"/>
          <p14:tracePt t="145639" x="3951288" y="4341813"/>
          <p14:tracePt t="145648" x="3943350" y="4341813"/>
          <p14:tracePt t="145656" x="3935413" y="4333875"/>
          <p14:tracePt t="145664" x="3925888" y="4325938"/>
          <p14:tracePt t="145732" x="3917950" y="4316413"/>
          <p14:tracePt t="145910" x="0" y="0"/>
        </p14:tracePtLst>
        <p14:tracePtLst>
          <p14:tracePt t="146035" x="3917950" y="4333875"/>
          <p14:tracePt t="146080" x="3917950" y="4341813"/>
          <p14:tracePt t="146088" x="3917950" y="4351338"/>
          <p14:tracePt t="146436" x="0" y="0"/>
        </p14:tracePtLst>
        <p14:tracePtLst>
          <p14:tracePt t="146621" x="3917950" y="4351338"/>
          <p14:tracePt t="148614" x="3943350" y="4359275"/>
          <p14:tracePt t="148620" x="3994150" y="4394200"/>
          <p14:tracePt t="148628" x="4105275" y="4427538"/>
          <p14:tracePt t="148636" x="4189413" y="4445000"/>
          <p14:tracePt t="148644" x="4232275" y="4452938"/>
          <p14:tracePt t="148652" x="4265613" y="4460875"/>
          <p14:tracePt t="148660" x="4291013" y="4470400"/>
          <p14:tracePt t="148668" x="4308475" y="4478338"/>
          <p14:tracePt t="148676" x="4325938" y="4478338"/>
          <p14:tracePt t="148682" x="4359275" y="4486275"/>
          <p14:tracePt t="148690" x="4384675" y="4495800"/>
          <p14:tracePt t="148698" x="4410075" y="4503738"/>
          <p14:tracePt t="148706" x="4445000" y="4513263"/>
          <p14:tracePt t="148714" x="4460875" y="4521200"/>
          <p14:tracePt t="148722" x="4495800" y="4529138"/>
          <p14:tracePt t="148730" x="4521200" y="4538663"/>
          <p14:tracePt t="148736" x="4546600" y="4546600"/>
          <p14:tracePt t="148744" x="4564063" y="4546600"/>
          <p14:tracePt t="148752" x="4579938" y="4554538"/>
          <p14:tracePt t="148760" x="4589463" y="4564063"/>
          <p14:tracePt t="148776" x="4597400" y="4572000"/>
          <p14:tracePt t="148784" x="4614863" y="4572000"/>
          <p14:tracePt t="148790" x="4630738" y="4579938"/>
          <p14:tracePt t="148798" x="4657725" y="4589463"/>
          <p14:tracePt t="148806" x="4683125" y="4597400"/>
          <p14:tracePt t="148814" x="4708525" y="4605338"/>
          <p14:tracePt t="148822" x="4741863" y="4614863"/>
          <p14:tracePt t="148830" x="4759325" y="4622800"/>
          <p14:tracePt t="148838" x="4784725" y="4630738"/>
          <p14:tracePt t="148844" x="4810125" y="4640263"/>
          <p14:tracePt t="148852" x="4818063" y="4648200"/>
          <p14:tracePt t="148860" x="4827588" y="4648200"/>
          <p14:tracePt t="148868" x="4835525" y="4648200"/>
          <p14:tracePt t="148876" x="4843463" y="4648200"/>
          <p14:tracePt t="148892" x="4852988" y="4648200"/>
          <p14:tracePt t="148898" x="4860925" y="4648200"/>
          <p14:tracePt t="148922" x="4868863" y="4648200"/>
          <p14:tracePt t="148930" x="4878388" y="4648200"/>
          <p14:tracePt t="148938" x="4886325" y="4648200"/>
          <p14:tracePt t="148946" x="4911725" y="4648200"/>
          <p14:tracePt t="148951" x="4937125" y="4648200"/>
          <p14:tracePt t="148960" x="4954588" y="4648200"/>
          <p14:tracePt t="148968" x="4962525" y="4648200"/>
          <p14:tracePt t="148976" x="4987925" y="4640263"/>
          <p14:tracePt t="148984" x="5005388" y="4630738"/>
          <p14:tracePt t="148992" x="5005388" y="4622800"/>
          <p14:tracePt t="149000" x="5022850" y="4622800"/>
          <p14:tracePt t="149006" x="5048250" y="4614863"/>
          <p14:tracePt t="149014" x="5056188" y="4605338"/>
          <p14:tracePt t="149022" x="5073650" y="4605338"/>
          <p14:tracePt t="149030" x="5091113" y="4605338"/>
          <p14:tracePt t="149038" x="5099050" y="4597400"/>
          <p14:tracePt t="149046" x="5116513" y="4579938"/>
          <p14:tracePt t="149054" x="5141913" y="4564063"/>
          <p14:tracePt t="149074" x="5157788" y="4546600"/>
          <p14:tracePt t="149076" x="5167313" y="4546600"/>
          <p14:tracePt t="149084" x="5175250" y="4538663"/>
          <p14:tracePt t="149092" x="5175250" y="4529138"/>
          <p14:tracePt t="149100" x="5183188" y="4529138"/>
          <p14:tracePt t="149108" x="5192713" y="4529138"/>
          <p14:tracePt t="149116" x="5200650" y="4521200"/>
          <p14:tracePt t="149122" x="5200650" y="4513263"/>
          <p14:tracePt t="149130" x="5208588" y="4513263"/>
          <p14:tracePt t="149138" x="5218113" y="4503738"/>
          <p14:tracePt t="149154" x="5218113" y="4495800"/>
          <p14:tracePt t="149162" x="5226050" y="4495800"/>
          <p14:tracePt t="149170" x="5235575" y="4486275"/>
          <p14:tracePt t="149184" x="5243513" y="4478338"/>
          <p14:tracePt t="149192" x="5243513" y="4470400"/>
          <p14:tracePt t="149208" x="5243513" y="4460875"/>
          <p14:tracePt t="149216" x="5243513" y="4452938"/>
          <p14:tracePt t="149224" x="5251450" y="4445000"/>
          <p14:tracePt t="149238" x="5251450" y="4435475"/>
          <p14:tracePt t="149262" x="5251450" y="4427538"/>
          <p14:tracePt t="150212" x="5200650" y="4445000"/>
          <p14:tracePt t="150220" x="5005388" y="4529138"/>
          <p14:tracePt t="150226" x="4802188" y="4589463"/>
          <p14:tracePt t="150234" x="4673600" y="4622800"/>
          <p14:tracePt t="150242" x="4597400" y="4630738"/>
          <p14:tracePt t="150250" x="4538663" y="4657725"/>
          <p14:tracePt t="150258" x="4495800" y="4665663"/>
          <p14:tracePt t="150266" x="4460875" y="4673600"/>
          <p14:tracePt t="150274" x="4427538" y="4683125"/>
          <p14:tracePt t="150282" x="4394200" y="4691063"/>
          <p14:tracePt t="150288" x="4384675" y="4691063"/>
          <p14:tracePt t="150304" x="4376738" y="4691063"/>
          <p14:tracePt t="150328" x="4368800" y="4691063"/>
          <p14:tracePt t="150342" x="4359275" y="4691063"/>
          <p14:tracePt t="150350" x="4333875" y="4691063"/>
          <p14:tracePt t="150358" x="4308475" y="4691063"/>
          <p14:tracePt t="150366" x="4300538" y="4683125"/>
          <p14:tracePt t="150374" x="4291013" y="4683125"/>
          <p14:tracePt t="150382" x="4283075" y="4683125"/>
          <p14:tracePt t="150390" x="4275138" y="4683125"/>
          <p14:tracePt t="150396" x="4265613" y="4673600"/>
          <p14:tracePt t="150404" x="4249738" y="4673600"/>
          <p14:tracePt t="150412" x="4232275" y="4673600"/>
          <p14:tracePt t="150420" x="4206875" y="4665663"/>
          <p14:tracePt t="150428" x="4181475" y="4657725"/>
          <p14:tracePt t="150436" x="4164013" y="4657725"/>
          <p14:tracePt t="150444" x="4146550" y="4648200"/>
          <p14:tracePt t="150450" x="4121150" y="4648200"/>
          <p14:tracePt t="150466" x="4105275" y="4648200"/>
          <p14:tracePt t="150474" x="4079875" y="4640263"/>
          <p14:tracePt t="150482" x="4062413" y="4640263"/>
          <p14:tracePt t="150490" x="4037013" y="4630738"/>
          <p14:tracePt t="150498" x="4019550" y="4630738"/>
          <p14:tracePt t="150503" x="4011613" y="4630738"/>
          <p14:tracePt t="150520" x="4002088" y="4622800"/>
          <p14:tracePt t="150528" x="3986213" y="4614863"/>
          <p14:tracePt t="150536" x="3968750" y="4614863"/>
          <p14:tracePt t="150544" x="3943350" y="4614863"/>
          <p14:tracePt t="150552" x="3892550" y="4614863"/>
          <p14:tracePt t="150558" x="3790950" y="4614863"/>
          <p14:tracePt t="150566" x="3679825" y="4614863"/>
          <p14:tracePt t="150574" x="3578225" y="4640263"/>
          <p14:tracePt t="150582" x="3492500" y="4648200"/>
          <p14:tracePt t="150590" x="3433763" y="4665663"/>
          <p14:tracePt t="150598" x="3408363" y="4665663"/>
          <p14:tracePt t="150606" x="3398838" y="4665663"/>
          <p14:tracePt t="150714" x="3390900" y="4665663"/>
          <p14:tracePt t="150722" x="3373438" y="4665663"/>
          <p14:tracePt t="150728" x="3355975" y="4665663"/>
          <p14:tracePt t="150736" x="3348038" y="4665663"/>
          <p14:tracePt t="150744" x="3322638" y="4665663"/>
          <p14:tracePt t="150752" x="3305175" y="4665663"/>
          <p14:tracePt t="150760" x="3279775" y="4665663"/>
          <p14:tracePt t="150768" x="3246438" y="4665663"/>
          <p14:tracePt t="150776" x="3211513" y="4665663"/>
          <p14:tracePt t="150782" x="3186113" y="4665663"/>
          <p14:tracePt t="150790" x="3170238" y="4665663"/>
          <p14:tracePt t="150798" x="3160713" y="4657725"/>
          <p14:tracePt t="150806" x="3160713" y="4648200"/>
          <p14:tracePt t="150814" x="3152775" y="4648200"/>
          <p14:tracePt t="150822" x="3144838" y="4640263"/>
          <p14:tracePt t="150830" x="3135313" y="4640263"/>
          <p14:tracePt t="150836" x="3135313" y="4630738"/>
          <p14:tracePt t="150844" x="3127375" y="4630738"/>
          <p14:tracePt t="150852" x="3119438" y="4622800"/>
          <p14:tracePt t="150868" x="3101975" y="4614863"/>
          <p14:tracePt t="150876" x="3084513" y="4605338"/>
          <p14:tracePt t="150884" x="3084513" y="4597400"/>
          <p14:tracePt t="150892" x="3067050" y="4589463"/>
          <p14:tracePt t="150898" x="3051175" y="4589463"/>
          <p14:tracePt t="150914" x="3041650" y="4579938"/>
          <p14:tracePt t="150922" x="3033713" y="4572000"/>
          <p14:tracePt t="150938" x="3025775" y="4572000"/>
          <p14:tracePt t="150998" x="3025775" y="4564063"/>
          <p14:tracePt t="151060" x="3016250" y="4564063"/>
          <p14:tracePt t="151068" x="3008313" y="4564063"/>
          <p14:tracePt t="151084" x="3000375" y="4564063"/>
          <p14:tracePt t="151092" x="2990850" y="4554538"/>
          <p14:tracePt t="151100" x="2982913" y="4554538"/>
          <p14:tracePt t="151114" x="2974975" y="4546600"/>
          <p14:tracePt t="151122" x="2965450" y="4546600"/>
          <p14:tracePt t="151138" x="2957513" y="4538663"/>
          <p14:tracePt t="151146" x="2949575" y="4538663"/>
          <p14:tracePt t="151162" x="2940050" y="4538663"/>
          <p14:tracePt t="151168" x="2940050" y="4529138"/>
          <p14:tracePt t="151184" x="2932113" y="4529138"/>
          <p14:tracePt t="151200" x="2932113" y="4521200"/>
          <p14:tracePt t="151208" x="2922588" y="4521200"/>
          <p14:tracePt t="151270" x="2914650" y="4521200"/>
          <p14:tracePt t="151308" x="2914650" y="4513263"/>
          <p14:tracePt t="153710" x="2914650" y="4495800"/>
          <p14:tracePt t="153718" x="2914650" y="4470400"/>
          <p14:tracePt t="153724" x="2914650" y="4427538"/>
          <p14:tracePt t="153732" x="2922588" y="4376738"/>
          <p14:tracePt t="153740" x="2940050" y="4333875"/>
          <p14:tracePt t="153748" x="2965450" y="4283075"/>
          <p14:tracePt t="153756" x="2982913" y="4232275"/>
          <p14:tracePt t="153764" x="3000375" y="4189413"/>
          <p14:tracePt t="153772" x="3016250" y="4130675"/>
          <p14:tracePt t="153778" x="3041650" y="4052888"/>
          <p14:tracePt t="153786" x="3041650" y="3943350"/>
          <p14:tracePt t="153794" x="3041650" y="3816350"/>
          <p14:tracePt t="153802" x="3041650" y="3756025"/>
          <p14:tracePt t="153810" x="3041650" y="3722688"/>
          <p14:tracePt t="153818" x="3041650" y="3687763"/>
          <p14:tracePt t="153826" x="3041650" y="3662363"/>
          <p14:tracePt t="153834" x="3033713" y="3611563"/>
          <p14:tracePt t="153840" x="3033713" y="3586163"/>
          <p14:tracePt t="153848" x="3033713" y="3527425"/>
          <p14:tracePt t="153856" x="3025775" y="3484563"/>
          <p14:tracePt t="153864" x="3016250" y="3449638"/>
          <p14:tracePt t="153872" x="3008313" y="3416300"/>
          <p14:tracePt t="153880" x="3000375" y="3382963"/>
          <p14:tracePt t="153888" x="2982913" y="3348038"/>
          <p14:tracePt t="153894" x="2974975" y="3314700"/>
          <p14:tracePt t="153902" x="2965450" y="3279775"/>
          <p14:tracePt t="153910" x="2957513" y="3263900"/>
          <p14:tracePt t="153918" x="2949575" y="3238500"/>
          <p14:tracePt t="153926" x="2940050" y="3211513"/>
          <p14:tracePt t="153934" x="2932113" y="3186113"/>
          <p14:tracePt t="153942" x="2922588" y="3170238"/>
          <p14:tracePt t="153948" x="2922588" y="3160713"/>
          <p14:tracePt t="153956" x="2914650" y="3144838"/>
          <p14:tracePt t="153964" x="2914650" y="3119438"/>
          <p14:tracePt t="153972" x="2906713" y="3094038"/>
          <p14:tracePt t="153972" x="0" y="0"/>
        </p14:tracePtLst>
        <p14:tracePtLst>
          <p14:tracePt t="154537" x="2447925" y="1589088"/>
          <p14:tracePt t="154544" x="2447925" y="1581150"/>
          <p14:tracePt t="154552" x="2447925" y="1571625"/>
          <p14:tracePt t="154666" x="0" y="0"/>
        </p14:tracePtLst>
        <p14:tracePtLst>
          <p14:tracePt t="155770" x="4257675" y="1538288"/>
          <p14:tracePt t="156280" x="4257675" y="1546225"/>
          <p14:tracePt t="156288" x="4291013" y="1546225"/>
          <p14:tracePt t="156298" x="4308475" y="1555750"/>
          <p14:tracePt t="156304" x="4341813" y="1555750"/>
          <p14:tracePt t="156312" x="4384675" y="1563688"/>
          <p14:tracePt t="156320" x="4460875" y="1563688"/>
          <p14:tracePt t="156328" x="4521200" y="1555750"/>
          <p14:tracePt t="156334" x="4564063" y="1546225"/>
          <p14:tracePt t="156342" x="4614863" y="1538288"/>
          <p14:tracePt t="156350" x="4673600" y="1530350"/>
          <p14:tracePt t="156358" x="4733925" y="1520825"/>
          <p14:tracePt t="156366" x="4792663" y="1512888"/>
          <p14:tracePt t="156374" x="4835525" y="1504950"/>
          <p14:tracePt t="156380" x="4868863" y="1504950"/>
          <p14:tracePt t="156388" x="4886325" y="1504950"/>
          <p14:tracePt t="156396" x="4903788" y="1495425"/>
          <p14:tracePt t="156403" x="4919663" y="1495425"/>
          <p14:tracePt t="156420" x="4919663" y="1487488"/>
          <p14:tracePt t="156428" x="4929188" y="1487488"/>
          <p14:tracePt t="156436" x="4937125" y="1487488"/>
          <p14:tracePt t="156442" x="4946650" y="1487488"/>
          <p14:tracePt t="156450" x="4972050" y="1477963"/>
          <p14:tracePt t="156458" x="4997450" y="1470025"/>
          <p14:tracePt t="156466" x="5030788" y="1462088"/>
          <p14:tracePt t="156474" x="5056188" y="1462088"/>
          <p14:tracePt t="156482" x="5091113" y="1452563"/>
          <p14:tracePt t="156490" x="5116513" y="1444625"/>
          <p14:tracePt t="156496" x="5149850" y="1436688"/>
          <p14:tracePt t="156504" x="5183188" y="1436688"/>
          <p14:tracePt t="156512" x="5218113" y="1427163"/>
          <p14:tracePt t="156520" x="5235575" y="1419225"/>
          <p14:tracePt t="156528" x="5260975" y="1411288"/>
          <p14:tracePt t="156536" x="5286375" y="1411288"/>
          <p14:tracePt t="156544" x="5319713" y="1401763"/>
          <p14:tracePt t="156550" x="5337175" y="1393825"/>
          <p14:tracePt t="156557" x="5370513" y="1385888"/>
          <p14:tracePt t="156566" x="5395913" y="1376363"/>
          <p14:tracePt t="156574" x="5421313" y="1368425"/>
          <p14:tracePt t="156582" x="5430838" y="1368425"/>
          <p14:tracePt t="156590" x="5456238" y="1360488"/>
          <p14:tracePt t="156598" x="5481638" y="1360488"/>
          <p14:tracePt t="156604" x="5497513" y="1350963"/>
          <p14:tracePt t="156612" x="5524500" y="1350963"/>
          <p14:tracePt t="156620" x="5549900" y="1343025"/>
          <p14:tracePt t="156630" x="5565775" y="1343025"/>
          <p14:tracePt t="156636" x="5591175" y="1343025"/>
          <p14:tracePt t="156646" x="5616575" y="1343025"/>
          <p14:tracePt t="156651" x="5651500" y="1343025"/>
          <p14:tracePt t="156662" x="5676900" y="1333500"/>
          <p14:tracePt t="156665" x="5702300" y="1333500"/>
          <p14:tracePt t="156674" x="5727700" y="1333500"/>
          <p14:tracePt t="156682" x="5745163" y="1333500"/>
          <p14:tracePt t="156690" x="5770563" y="1325563"/>
          <p14:tracePt t="156698" x="5795963" y="1325563"/>
          <p14:tracePt t="156706" x="5813425" y="1325563"/>
          <p14:tracePt t="156714" x="5838825" y="1325563"/>
          <p14:tracePt t="156720" x="5864225" y="1325563"/>
          <p14:tracePt t="156730" x="5889625" y="1325563"/>
          <p14:tracePt t="156736" x="5897563" y="1325563"/>
          <p14:tracePt t="156746" x="5915025" y="1317625"/>
          <p14:tracePt t="156752" x="5932488" y="1308100"/>
          <p14:tracePt t="156764" x="5948363" y="1308100"/>
          <p14:tracePt t="156774" x="6008688" y="1292225"/>
          <p14:tracePt t="156782" x="6042025" y="1282700"/>
          <p14:tracePt t="156790" x="6076950" y="1274763"/>
          <p14:tracePt t="156798" x="6102350" y="1266825"/>
          <p14:tracePt t="156806" x="6135688" y="1266825"/>
          <p14:tracePt t="156814" x="6169025" y="1257300"/>
          <p14:tracePt t="156820" x="6194425" y="1249363"/>
          <p14:tracePt t="156832" x="6211888" y="1241425"/>
          <p14:tracePt t="156838" x="6237288" y="1241425"/>
          <p14:tracePt t="156848" x="6272213" y="1241425"/>
          <p14:tracePt t="156851" x="6297613" y="1231900"/>
          <p14:tracePt t="156864" x="6323013" y="1231900"/>
          <p14:tracePt t="156874" x="6391275" y="1223963"/>
          <p14:tracePt t="156884" x="6424613" y="1223963"/>
          <p14:tracePt t="156890" x="6457950" y="1216025"/>
          <p14:tracePt t="156898" x="6492875" y="1206500"/>
          <p14:tracePt t="156905" x="6518275" y="1198563"/>
          <p14:tracePt t="156914" x="6551613" y="1198563"/>
          <p14:tracePt t="156922" x="6577013" y="1189038"/>
          <p14:tracePt t="156930" x="6602413" y="1189038"/>
          <p14:tracePt t="156936" x="6619875" y="1189038"/>
          <p14:tracePt t="156946" x="6645275" y="1181100"/>
          <p14:tracePt t="156952" x="6662738" y="1181100"/>
          <p14:tracePt t="156976" x="6688138" y="1181100"/>
          <p14:tracePt t="156984" x="6696075" y="1173163"/>
          <p14:tracePt t="156990" x="6721475" y="1173163"/>
          <p14:tracePt t="156998" x="6746875" y="1173163"/>
          <p14:tracePt t="157005" x="6764338" y="1173163"/>
          <p14:tracePt t="157014" x="6789738" y="1173163"/>
          <p14:tracePt t="157022" x="6815138" y="1173163"/>
          <p14:tracePt t="157030" x="6840538" y="1181100"/>
          <p14:tracePt t="157038" x="6858000" y="1189038"/>
          <p14:tracePt t="157044" x="6883400" y="1198563"/>
          <p14:tracePt t="157052" x="6908800" y="1206500"/>
          <p14:tracePt t="157060" x="6934200" y="1216025"/>
          <p14:tracePt t="157067" x="6951663" y="1223963"/>
          <p14:tracePt t="157076" x="6977063" y="1241425"/>
          <p14:tracePt t="157084" x="7002463" y="1249363"/>
          <p14:tracePt t="157092" x="7027863" y="1249363"/>
          <p14:tracePt t="157098" x="7045325" y="1257300"/>
          <p14:tracePt t="157106" x="7070725" y="1266825"/>
          <p14:tracePt t="157114" x="7096125" y="1274763"/>
          <p14:tracePt t="157122" x="7113588" y="1282700"/>
          <p14:tracePt t="157130" x="7129463" y="1292225"/>
          <p14:tracePt t="157138" x="7154863" y="1300163"/>
          <p14:tracePt t="157146" x="7172325" y="1308100"/>
          <p14:tracePt t="157152" x="7197725" y="1317625"/>
          <p14:tracePt t="157160" x="7232650" y="1333500"/>
          <p14:tracePt t="157168" x="7265988" y="1350963"/>
          <p14:tracePt t="157176" x="7299325" y="1368425"/>
          <p14:tracePt t="157184" x="7334250" y="1385888"/>
          <p14:tracePt t="157192" x="7367588" y="1393825"/>
          <p14:tracePt t="157200" x="7377113" y="1401763"/>
          <p14:tracePt t="157206" x="7392988" y="1411288"/>
          <p14:tracePt t="157214" x="7410450" y="1411288"/>
          <p14:tracePt t="157222" x="7435850" y="1427163"/>
          <p14:tracePt t="157230" x="7453313" y="1436688"/>
          <p14:tracePt t="157238" x="7478713" y="1444625"/>
          <p14:tracePt t="157246" x="7494588" y="1452563"/>
          <p14:tracePt t="157254" x="7521575" y="1462088"/>
          <p14:tracePt t="157262" x="7521575" y="1470025"/>
          <p14:tracePt t="157268" x="7537450" y="1470025"/>
          <p14:tracePt t="157276" x="7546975" y="1477963"/>
          <p14:tracePt t="157284" x="7546975" y="1487488"/>
          <p14:tracePt t="157292" x="7554913" y="1495425"/>
          <p14:tracePt t="157308" x="7562850" y="1512888"/>
          <p14:tracePt t="157323" x="7572375" y="1520825"/>
          <p14:tracePt t="157330" x="7572375" y="1538288"/>
          <p14:tracePt t="157346" x="7572375" y="1563688"/>
          <p14:tracePt t="157354" x="7572375" y="1589088"/>
          <p14:tracePt t="157362" x="7562850" y="1606550"/>
          <p14:tracePt t="157370" x="7554913" y="1622425"/>
          <p14:tracePt t="157376" x="7537450" y="1649413"/>
          <p14:tracePt t="157384" x="7521575" y="1657350"/>
          <p14:tracePt t="157394" x="7504113" y="1674813"/>
          <p14:tracePt t="157400" x="7486650" y="1690688"/>
          <p14:tracePt t="157408" x="7461250" y="1716088"/>
          <p14:tracePt t="157416" x="7435850" y="1741488"/>
          <p14:tracePt t="157424" x="7410450" y="1758950"/>
          <p14:tracePt t="157430" x="7385050" y="1784350"/>
          <p14:tracePt t="157438" x="7350125" y="1809750"/>
          <p14:tracePt t="157448" x="7316788" y="1827213"/>
          <p14:tracePt t="157453" x="7291388" y="1844675"/>
          <p14:tracePt t="157462" x="7265988" y="1852613"/>
          <p14:tracePt t="157470" x="7240588" y="1860550"/>
          <p14:tracePt t="157478" x="7232650" y="1870075"/>
          <p14:tracePt t="157484" x="7215188" y="1878013"/>
          <p14:tracePt t="157492" x="7205663" y="1878013"/>
          <p14:tracePt t="157500" x="7197725" y="1885950"/>
          <p14:tracePt t="157515" x="7180263" y="1895475"/>
          <p14:tracePt t="157524" x="7154863" y="1903413"/>
          <p14:tracePt t="157532" x="7113588" y="1928813"/>
          <p14:tracePt t="157537" x="7053263" y="1963738"/>
          <p14:tracePt t="157546" x="6959600" y="1997075"/>
          <p14:tracePt t="157554" x="6858000" y="2039938"/>
          <p14:tracePt t="157564" x="6738938" y="2090738"/>
          <p14:tracePt t="157570" x="6619875" y="2133600"/>
          <p14:tracePt t="157580" x="6492875" y="2184400"/>
          <p14:tracePt t="157586" x="6365875" y="2227263"/>
          <p14:tracePt t="157596" x="6262688" y="2260600"/>
          <p14:tracePt t="157630" x="5710238" y="2422525"/>
          <p14:tracePt t="157640" x="5540375" y="2463800"/>
          <p14:tracePt t="157648" x="5456238" y="2473325"/>
          <p14:tracePt t="157653" x="5370513" y="2473325"/>
          <p14:tracePt t="157664" x="5286375" y="2481263"/>
          <p14:tracePt t="157669" x="5167313" y="2489200"/>
          <p14:tracePt t="157680" x="5038725" y="2506663"/>
          <p14:tracePt t="157685" x="4903788" y="2506663"/>
          <p14:tracePt t="157694" x="4749800" y="2516188"/>
          <p14:tracePt t="157702" x="4614863" y="2532063"/>
          <p14:tracePt t="157707" x="4486275" y="2541588"/>
          <p14:tracePt t="157716" x="4394200" y="2549525"/>
          <p14:tracePt t="157724" x="4300538" y="2566988"/>
          <p14:tracePt t="157732" x="4214813" y="2566988"/>
          <p14:tracePt t="157740" x="4164013" y="2566988"/>
          <p14:tracePt t="157748" x="4105275" y="2574925"/>
          <p14:tracePt t="157754" x="4070350" y="2574925"/>
          <p14:tracePt t="157762" x="4037013" y="2574925"/>
          <p14:tracePt t="157770" x="4011613" y="2574925"/>
          <p14:tracePt t="157778" x="3994150" y="2574925"/>
          <p14:tracePt t="157786" x="3960813" y="2574925"/>
          <p14:tracePt t="157794" x="3925888" y="2566988"/>
          <p14:tracePt t="157802" x="3892550" y="2557463"/>
          <p14:tracePt t="157810" x="3867150" y="2549525"/>
          <p14:tracePt t="157816" x="3841750" y="2541588"/>
          <p14:tracePt t="157824" x="3806825" y="2532063"/>
          <p14:tracePt t="157832" x="3773488" y="2524125"/>
          <p14:tracePt t="157840" x="3738563" y="2524125"/>
          <p14:tracePt t="157848" x="3705225" y="2516188"/>
          <p14:tracePt t="157855" x="3679825" y="2516188"/>
          <p14:tracePt t="157864" x="3654425" y="2516188"/>
          <p14:tracePt t="157869" x="3629025" y="2506663"/>
          <p14:tracePt t="157878" x="3603625" y="2498725"/>
          <p14:tracePt t="157886" x="3594100" y="2489200"/>
          <p14:tracePt t="157894" x="3568700" y="2481263"/>
          <p14:tracePt t="157902" x="3543300" y="2463800"/>
          <p14:tracePt t="157910" x="3527425" y="2447925"/>
          <p14:tracePt t="157918" x="3509963" y="2413000"/>
          <p14:tracePt t="157924" x="3484563" y="2387600"/>
          <p14:tracePt t="157932" x="3475038" y="2371725"/>
          <p14:tracePt t="157940" x="3467100" y="2344738"/>
          <p14:tracePt t="157948" x="3449638" y="2344738"/>
          <p14:tracePt t="157956" x="3441700" y="2336800"/>
          <p14:tracePt t="157964" x="3441700" y="2319338"/>
          <p14:tracePt t="157972" x="3433763" y="2319338"/>
          <p14:tracePt t="157978" x="3424238" y="2311400"/>
          <p14:tracePt t="157986" x="3416300" y="2293938"/>
          <p14:tracePt t="157994" x="3416300" y="2286000"/>
          <p14:tracePt t="158002" x="3408363" y="2278063"/>
          <p14:tracePt t="158010" x="3398838" y="2260600"/>
          <p14:tracePt t="158018" x="3390900" y="2260600"/>
          <p14:tracePt t="158026" x="3390900" y="2252663"/>
          <p14:tracePt t="158032" x="3382963" y="2243138"/>
          <p14:tracePt t="158040" x="3373438" y="2235200"/>
          <p14:tracePt t="158058" x="3348038" y="2227263"/>
          <p14:tracePt t="158064" x="3322638" y="2217738"/>
          <p14:tracePt t="158072" x="3279775" y="2200275"/>
          <p14:tracePt t="158080" x="3246438" y="2192338"/>
          <p14:tracePt t="158086" x="3195638" y="2174875"/>
          <p14:tracePt t="158094" x="3178175" y="2166938"/>
          <p14:tracePt t="158102" x="3152775" y="2149475"/>
          <p14:tracePt t="158110" x="3127375" y="2141538"/>
          <p14:tracePt t="158118" x="3109913" y="2133600"/>
          <p14:tracePt t="158126" x="3109913" y="2124075"/>
          <p14:tracePt t="158134" x="3094038" y="2116138"/>
          <p14:tracePt t="158140" x="3084513" y="2108200"/>
          <p14:tracePt t="158148" x="3076575" y="2090738"/>
          <p14:tracePt t="158155" x="3059113" y="2090738"/>
          <p14:tracePt t="158164" x="3051175" y="2082800"/>
          <p14:tracePt t="158172" x="3051175" y="2073275"/>
          <p14:tracePt t="158180" x="3051175" y="2065338"/>
          <p14:tracePt t="158188" x="3041650" y="2065338"/>
          <p14:tracePt t="158194" x="3041650" y="2055813"/>
          <p14:tracePt t="158202" x="3033713" y="2055813"/>
          <p14:tracePt t="158326" x="3033713" y="2047875"/>
          <p14:tracePt t="158342" x="3025775" y="2047875"/>
          <p14:tracePt t="158350" x="3025775" y="2039938"/>
          <p14:tracePt t="158358" x="3016250" y="2030413"/>
          <p14:tracePt t="158380" x="3016250" y="2022475"/>
          <p14:tracePt t="163020" x="3025775" y="2022475"/>
          <p14:tracePt t="163028" x="3051175" y="2030413"/>
          <p14:tracePt t="163036" x="3084513" y="2039938"/>
          <p14:tracePt t="163044" x="3144838" y="2073275"/>
          <p14:tracePt t="163052" x="3203575" y="2090738"/>
          <p14:tracePt t="163060" x="3254375" y="2108200"/>
          <p14:tracePt t="163068" x="3289300" y="2124075"/>
          <p14:tracePt t="163074" x="3322638" y="2141538"/>
          <p14:tracePt t="163082" x="3355975" y="2159000"/>
          <p14:tracePt t="163090" x="3390900" y="2166938"/>
          <p14:tracePt t="163098" x="3408363" y="2174875"/>
          <p14:tracePt t="163105" x="3416300" y="2184400"/>
          <p14:tracePt t="163114" x="3416300" y="2192338"/>
          <p14:tracePt t="163121" x="3424238" y="2192338"/>
          <p14:tracePt t="163198" x="3433763" y="2192338"/>
          <p14:tracePt t="163260" x="3459163" y="2192338"/>
          <p14:tracePt t="163268" x="3484563" y="2200275"/>
          <p14:tracePt t="163276" x="3527425" y="2200275"/>
          <p14:tracePt t="163284" x="3552825" y="2200275"/>
          <p14:tracePt t="163290" x="3560763" y="2200275"/>
          <p14:tracePt t="163298" x="3568700" y="2200275"/>
          <p14:tracePt t="163330" x="3578225" y="2200275"/>
          <p14:tracePt t="163392" x="3586163" y="2200275"/>
          <p14:tracePt t="163400" x="3619500" y="2184400"/>
          <p14:tracePt t="163406" x="3697288" y="2149475"/>
          <p14:tracePt t="163414" x="3756025" y="2116138"/>
          <p14:tracePt t="163422" x="3849688" y="2098675"/>
          <p14:tracePt t="163430" x="3951288" y="2065338"/>
          <p14:tracePt t="163438" x="4037013" y="2047875"/>
          <p14:tracePt t="163446" x="4113213" y="2039938"/>
          <p14:tracePt t="163454" x="4156075" y="2030413"/>
          <p14:tracePt t="163464" x="4189413" y="2022475"/>
          <p14:tracePt t="163468" x="4206875" y="2022475"/>
          <p14:tracePt t="163480" x="4214813" y="2022475"/>
          <p14:tracePt t="163492" x="4232275" y="2022475"/>
          <p14:tracePt t="163514" x="4240213" y="2022475"/>
          <p14:tracePt t="163522" x="4249738" y="2022475"/>
          <p14:tracePt t="163530" x="4257675" y="2022475"/>
          <p14:tracePt t="163537" x="4275138" y="2022475"/>
          <p14:tracePt t="163546" x="4291013" y="2022475"/>
          <p14:tracePt t="163554" x="4300538" y="2030413"/>
          <p14:tracePt t="163564" x="4316413" y="2030413"/>
          <p14:tracePt t="163568" x="4333875" y="2039938"/>
          <p14:tracePt t="163580" x="4351338" y="2047875"/>
          <p14:tracePt t="163596" x="4384675" y="2065338"/>
          <p14:tracePt t="163607" x="4427538" y="2082800"/>
          <p14:tracePt t="163616" x="4445000" y="2090738"/>
          <p14:tracePt t="163622" x="4460875" y="2090738"/>
          <p14:tracePt t="163630" x="4478338" y="2098675"/>
          <p14:tracePt t="163638" x="4486275" y="2108200"/>
          <p14:tracePt t="163648" x="4503738" y="2116138"/>
          <p14:tracePt t="163654" x="4529138" y="2124075"/>
          <p14:tracePt t="163664" x="4554538" y="2133600"/>
          <p14:tracePt t="163669" x="4572000" y="2141538"/>
          <p14:tracePt t="163680" x="4597400" y="2159000"/>
          <p14:tracePt t="163698" x="4657725" y="2184400"/>
          <p14:tracePt t="163707" x="4691063" y="2200275"/>
          <p14:tracePt t="163716" x="4716463" y="2217738"/>
          <p14:tracePt t="163724" x="4733925" y="2235200"/>
          <p14:tracePt t="163730" x="4749800" y="2252663"/>
          <p14:tracePt t="163737" x="4775200" y="2268538"/>
          <p14:tracePt t="163748" x="4818063" y="2303463"/>
          <p14:tracePt t="163754" x="4852988" y="2328863"/>
          <p14:tracePt t="163764" x="4886325" y="2354263"/>
          <p14:tracePt t="163770" x="4919663" y="2371725"/>
          <p14:tracePt t="163780" x="4962525" y="2405063"/>
          <p14:tracePt t="163786" x="5013325" y="2430463"/>
          <p14:tracePt t="163792" x="5048250" y="2473325"/>
          <p14:tracePt t="163800" x="5099050" y="2498725"/>
          <p14:tracePt t="163807" x="5149850" y="2532063"/>
          <p14:tracePt t="163816" x="5175250" y="2541588"/>
          <p14:tracePt t="163824" x="5192713" y="2549525"/>
          <p14:tracePt t="163832" x="5208588" y="2557463"/>
          <p14:tracePt t="163840" x="5218113" y="2566988"/>
          <p14:tracePt t="163854" x="5226050" y="2574925"/>
          <p14:tracePt t="163864" x="5235575" y="2574925"/>
          <p14:tracePt t="163870" x="5243513" y="2574925"/>
          <p14:tracePt t="163880" x="5251450" y="2582863"/>
          <p14:tracePt t="163886" x="5268913" y="2592388"/>
          <p14:tracePt t="163892" x="5302250" y="2617788"/>
          <p14:tracePt t="163900" x="5337175" y="2643188"/>
          <p14:tracePt t="163907" x="5380038" y="2686050"/>
          <p14:tracePt t="163916" x="5405438" y="2719388"/>
          <p14:tracePt t="163924" x="5430838" y="2762250"/>
          <p14:tracePt t="163932" x="5464175" y="2795588"/>
          <p14:tracePt t="163940" x="5472113" y="2820988"/>
          <p14:tracePt t="163948" x="5489575" y="2838450"/>
          <p14:tracePt t="163953" x="5507038" y="2863850"/>
          <p14:tracePt t="163964" x="5524500" y="2889250"/>
          <p14:tracePt t="163970" x="5532438" y="2914650"/>
          <p14:tracePt t="163980" x="5557838" y="2940050"/>
          <p14:tracePt t="163986" x="5583238" y="2974975"/>
          <p14:tracePt t="163994" x="5608638" y="3008313"/>
          <p14:tracePt t="164002" x="5641975" y="3051175"/>
          <p14:tracePt t="164008" x="5659438" y="3076575"/>
          <p14:tracePt t="164015" x="5676900" y="3109913"/>
          <p14:tracePt t="164024" x="5694363" y="3144838"/>
          <p14:tracePt t="164032" x="5719763" y="3178175"/>
          <p14:tracePt t="164040" x="5735638" y="3211513"/>
          <p14:tracePt t="164048" x="5753100" y="3246438"/>
          <p14:tracePt t="164056" x="5770563" y="3279775"/>
          <p14:tracePt t="164062" x="5788025" y="3314700"/>
          <p14:tracePt t="164069" x="5803900" y="3340100"/>
          <p14:tracePt t="164078" x="5813425" y="3373438"/>
          <p14:tracePt t="164086" x="5821363" y="3398838"/>
          <p14:tracePt t="164094" x="5829300" y="3424238"/>
          <p14:tracePt t="164101" x="5838825" y="3441700"/>
          <p14:tracePt t="164110" x="5846763" y="3467100"/>
          <p14:tracePt t="164116" x="5846763" y="3492500"/>
          <p14:tracePt t="164124" x="5854700" y="3527425"/>
          <p14:tracePt t="164132" x="5864225" y="3560763"/>
          <p14:tracePt t="164140" x="5872163" y="3586163"/>
          <p14:tracePt t="164148" x="5880100" y="3636963"/>
          <p14:tracePt t="164156" x="5897563" y="3697288"/>
          <p14:tracePt t="164164" x="5905500" y="3756025"/>
          <p14:tracePt t="164169" x="5915025" y="3798888"/>
          <p14:tracePt t="164178" x="5922963" y="3849688"/>
          <p14:tracePt t="164186" x="5932488" y="3883025"/>
          <p14:tracePt t="164194" x="5932488" y="3908425"/>
          <p14:tracePt t="164202" x="5940425" y="3943350"/>
          <p14:tracePt t="164210" x="5940425" y="3968750"/>
          <p14:tracePt t="164217" x="5940425" y="3986213"/>
          <p14:tracePt t="164226" x="5940425" y="4011613"/>
          <p14:tracePt t="164231" x="5940425" y="4027488"/>
          <p14:tracePt t="164240" x="5940425" y="4037013"/>
          <p14:tracePt t="164248" x="5940425" y="4052888"/>
          <p14:tracePt t="164256" x="5932488" y="4070350"/>
          <p14:tracePt t="164264" x="5932488" y="4079875"/>
          <p14:tracePt t="164275" x="5932488" y="4095750"/>
          <p14:tracePt t="164280" x="5922963" y="4113213"/>
          <p14:tracePt t="164286" x="5922963" y="4130675"/>
          <p14:tracePt t="164294" x="5922963" y="4164013"/>
          <p14:tracePt t="164301" x="5922963" y="4206875"/>
          <p14:tracePt t="164310" x="5922963" y="4249738"/>
          <p14:tracePt t="164318" x="5922963" y="4283075"/>
          <p14:tracePt t="164326" x="5922963" y="4308475"/>
          <p14:tracePt t="164334" x="5922963" y="4333875"/>
          <p14:tracePt t="164340" x="5915025" y="4359275"/>
          <p14:tracePt t="164348" x="5905500" y="4384675"/>
          <p14:tracePt t="164356" x="5905500" y="4410075"/>
          <p14:tracePt t="164364" x="5897563" y="4419600"/>
          <p14:tracePt t="164372" x="5889625" y="4435475"/>
          <p14:tracePt t="164380" x="5880100" y="4445000"/>
          <p14:tracePt t="164388" x="5872163" y="4445000"/>
          <p14:tracePt t="164394" x="5872163" y="4452938"/>
          <p14:tracePt t="164401" x="5872163" y="4460875"/>
          <p14:tracePt t="164410" x="5864225" y="4470400"/>
          <p14:tracePt t="164418" x="5854700" y="4470400"/>
          <p14:tracePt t="164426" x="5854700" y="4486275"/>
          <p14:tracePt t="164434" x="5829300" y="4513263"/>
          <p14:tracePt t="164442" x="5813425" y="4521200"/>
          <p14:tracePt t="164448" x="5788025" y="4546600"/>
          <p14:tracePt t="164456" x="5770563" y="4564063"/>
          <p14:tracePt t="164464" x="5745163" y="4589463"/>
          <p14:tracePt t="164472" x="5719763" y="4614863"/>
          <p14:tracePt t="164480" x="5694363" y="4648200"/>
          <p14:tracePt t="164488" x="5659438" y="4691063"/>
          <p14:tracePt t="164496" x="5634038" y="4716463"/>
          <p14:tracePt t="164501" x="5608638" y="4741863"/>
          <p14:tracePt t="164510" x="5583238" y="4749800"/>
          <p14:tracePt t="164518" x="5575300" y="4759325"/>
          <p14:tracePt t="164526" x="5575300" y="4767263"/>
          <p14:tracePt t="164580" x="5565775" y="4767263"/>
          <p14:tracePt t="170712" x="5557838" y="4767263"/>
          <p14:tracePt t="170720" x="5532438" y="4767263"/>
          <p14:tracePt t="170725" x="5497513" y="4759325"/>
          <p14:tracePt t="170733" x="5472113" y="4749800"/>
          <p14:tracePt t="170742" x="5438775" y="4741863"/>
          <p14:tracePt t="170749" x="5421313" y="4733925"/>
          <p14:tracePt t="170758" x="5395913" y="4724400"/>
          <p14:tracePt t="170765" x="5370513" y="4716463"/>
          <p14:tracePt t="170774" x="5345113" y="4716463"/>
          <p14:tracePt t="170780" x="5327650" y="4708525"/>
          <p14:tracePt t="170787" x="5302250" y="4699000"/>
          <p14:tracePt t="170796" x="5268913" y="4691063"/>
          <p14:tracePt t="170803" x="5243513" y="4683125"/>
          <p14:tracePt t="170811" x="5218113" y="4673600"/>
          <p14:tracePt t="170820" x="5149850" y="4648200"/>
          <p14:tracePt t="170828" x="5073650" y="4622800"/>
          <p14:tracePt t="170833" x="4987925" y="4589463"/>
          <p14:tracePt t="170842" x="4886325" y="4554538"/>
          <p14:tracePt t="170850" x="4784725" y="4495800"/>
          <p14:tracePt t="170857" x="4648200" y="4419600"/>
          <p14:tracePt t="170866" x="4513263" y="4359275"/>
          <p14:tracePt t="170874" x="4376738" y="4283075"/>
          <p14:tracePt t="170881" x="4257675" y="4214813"/>
          <p14:tracePt t="170887" x="4156075" y="4146550"/>
          <p14:tracePt t="170896" x="4062413" y="4079875"/>
          <p14:tracePt t="170903" x="4002088" y="4037013"/>
          <p14:tracePt t="170911" x="3960813" y="3994150"/>
          <p14:tracePt t="170919" x="3935413" y="3968750"/>
          <p14:tracePt t="170928" x="3908425" y="3943350"/>
          <p14:tracePt t="170936" x="3883025" y="3908425"/>
          <p14:tracePt t="170945" x="3857625" y="3875088"/>
          <p14:tracePt t="170957" x="3790950" y="3781425"/>
          <p14:tracePt t="170966" x="3756025" y="3748088"/>
          <p14:tracePt t="170974" x="3730625" y="3705225"/>
          <p14:tracePt t="170982" x="3705225" y="3679825"/>
          <p14:tracePt t="170990" x="3679825" y="3654425"/>
          <p14:tracePt t="170995" x="3654425" y="3619500"/>
          <p14:tracePt t="171003" x="3619500" y="3586163"/>
          <p14:tracePt t="171012" x="3578225" y="3543300"/>
          <p14:tracePt t="171019" x="3527425" y="3502025"/>
          <p14:tracePt t="171027" x="3475038" y="3459163"/>
          <p14:tracePt t="171035" x="3398838" y="3416300"/>
          <p14:tracePt t="171057" x="3211513" y="3305175"/>
          <p14:tracePt t="171065" x="3144838" y="3271838"/>
          <p14:tracePt t="171074" x="3084513" y="3238500"/>
          <p14:tracePt t="171082" x="3016250" y="3203575"/>
          <p14:tracePt t="171090" x="2974975" y="3178175"/>
          <p14:tracePt t="171098" x="2932113" y="3152775"/>
          <p14:tracePt t="171105" x="2897188" y="3119438"/>
          <p14:tracePt t="171112" x="2881313" y="3119438"/>
          <p14:tracePt t="171119" x="2863850" y="3094038"/>
          <p14:tracePt t="171128" x="2863850" y="3084513"/>
          <p14:tracePt t="171136" x="2863850" y="3076575"/>
          <p14:tracePt t="171144" x="2855913" y="3076575"/>
          <p14:tracePt t="171206" x="2838450" y="3059113"/>
          <p14:tracePt t="171214" x="2838450" y="3051175"/>
          <p14:tracePt t="171221" x="2820988" y="3041650"/>
          <p14:tracePt t="171227" x="2795588" y="3025775"/>
          <p14:tracePt t="171235" x="2770188" y="3008313"/>
          <p14:tracePt t="171244" x="2736850" y="2982913"/>
          <p14:tracePt t="171252" x="2701925" y="2957513"/>
          <p14:tracePt t="171260" x="2668588" y="2922588"/>
          <p14:tracePt t="171267" x="2625725" y="2897188"/>
          <p14:tracePt t="171274" x="2600325" y="2881313"/>
          <p14:tracePt t="171281" x="2566988" y="2855913"/>
          <p14:tracePt t="171290" x="2541588" y="2830513"/>
          <p14:tracePt t="171298" x="2524125" y="2813050"/>
          <p14:tracePt t="171306" x="2516188" y="2813050"/>
          <p14:tracePt t="171314" x="2506663" y="2805113"/>
          <p14:tracePt t="171327" x="2498725" y="2795588"/>
          <p14:tracePt t="171335" x="2489200" y="2795588"/>
          <p14:tracePt t="171344" x="2481263" y="2778125"/>
          <p14:tracePt t="171352" x="2473325" y="2762250"/>
          <p14:tracePt t="171360" x="2473325" y="2752725"/>
          <p14:tracePt t="171368" x="2463800" y="2736850"/>
          <p14:tracePt t="171376" x="2455863" y="2711450"/>
          <p14:tracePt t="171383" x="2447925" y="2686050"/>
          <p14:tracePt t="171389" x="2438400" y="2676525"/>
          <p14:tracePt t="171398" x="2438400" y="2668588"/>
          <p14:tracePt t="171405" x="2430463" y="2651125"/>
          <p14:tracePt t="171422" x="2430463" y="2633663"/>
          <p14:tracePt t="171429" x="2422525" y="2617788"/>
          <p14:tracePt t="171437" x="2422525" y="2600325"/>
          <p14:tracePt t="171444" x="2422525" y="2582863"/>
          <p14:tracePt t="171451" x="2422525" y="2574925"/>
          <p14:tracePt t="171468" x="2422525" y="2566988"/>
          <p14:tracePt t="171476" x="2422525" y="2557463"/>
          <p14:tracePt t="171498" x="2422525" y="2549525"/>
          <p14:tracePt t="171505" x="2422525" y="2541588"/>
          <p14:tracePt t="171513" x="2422525" y="2532063"/>
          <p14:tracePt t="171530" x="2422525" y="2516188"/>
          <p14:tracePt t="171538" x="2413000" y="2489200"/>
          <p14:tracePt t="171545" x="2413000" y="2481263"/>
          <p14:tracePt t="171551" x="2405063" y="2455863"/>
          <p14:tracePt t="171560" x="2397125" y="2438400"/>
          <p14:tracePt t="171567" x="2387600" y="2430463"/>
          <p14:tracePt t="171576" x="2379663" y="2405063"/>
          <p14:tracePt t="171583" x="2371725" y="2387600"/>
          <p14:tracePt t="171592" x="2362200" y="2362200"/>
          <p14:tracePt t="171599" x="2354263" y="2344738"/>
          <p14:tracePt t="171606" x="2354263" y="2336800"/>
          <p14:tracePt t="171614" x="2354263" y="2319338"/>
          <p14:tracePt t="171630" x="2354263" y="2311400"/>
          <p14:tracePt t="171637" x="2344738" y="2311400"/>
          <p14:tracePt t="174742" x="2362200" y="2336800"/>
          <p14:tracePt t="174749" x="2379663" y="2362200"/>
          <p14:tracePt t="174758" x="2397125" y="2387600"/>
          <p14:tracePt t="174766" x="2405063" y="2413000"/>
          <p14:tracePt t="174771" x="2413000" y="2413000"/>
          <p14:tracePt t="174780" x="2413000" y="2430463"/>
          <p14:tracePt t="174787" x="2430463" y="2455863"/>
          <p14:tracePt t="174795" x="2438400" y="2463800"/>
          <p14:tracePt t="174803" x="2447925" y="2489200"/>
          <p14:tracePt t="174811" x="2463800" y="2506663"/>
          <p14:tracePt t="174820" x="2473325" y="2524125"/>
          <p14:tracePt t="174826" x="2489200" y="2549525"/>
          <p14:tracePt t="174833" x="2498725" y="2566988"/>
          <p14:tracePt t="174842" x="2516188" y="2592388"/>
          <p14:tracePt t="174849" x="2532063" y="2617788"/>
          <p14:tracePt t="174857" x="2557463" y="2643188"/>
          <p14:tracePt t="174865" x="2582863" y="2676525"/>
          <p14:tracePt t="174874" x="2625725" y="2727325"/>
          <p14:tracePt t="174880" x="2668588" y="2795588"/>
          <p14:tracePt t="174887" x="2727325" y="2871788"/>
          <p14:tracePt t="174896" x="2778125" y="2940050"/>
          <p14:tracePt t="174903" x="2820988" y="3000375"/>
          <p14:tracePt t="174912" x="2881313" y="3067050"/>
          <p14:tracePt t="174920" x="2932113" y="3127375"/>
          <p14:tracePt t="174928" x="2974975" y="3178175"/>
          <p14:tracePt t="174934" x="3016250" y="3228975"/>
          <p14:tracePt t="174942" x="3041650" y="3271838"/>
          <p14:tracePt t="174949" x="3067050" y="3297238"/>
          <p14:tracePt t="174958" x="3094038" y="3330575"/>
          <p14:tracePt t="174966" x="3109913" y="3355975"/>
          <p14:tracePt t="174974" x="3127375" y="3382963"/>
          <p14:tracePt t="174982" x="3152775" y="3398838"/>
          <p14:tracePt t="174990" x="3170238" y="3424238"/>
          <p14:tracePt t="174995" x="3186113" y="3449638"/>
          <p14:tracePt t="175004" x="3211513" y="3484563"/>
          <p14:tracePt t="175011" x="3238500" y="3509963"/>
          <p14:tracePt t="175020" x="3271838" y="3543300"/>
          <p14:tracePt t="175028" x="3305175" y="3594100"/>
          <p14:tracePt t="175036" x="3348038" y="3636963"/>
          <p14:tracePt t="175042" x="3398838" y="3679825"/>
          <p14:tracePt t="175050" x="3467100" y="3748088"/>
          <p14:tracePt t="175058" x="3527425" y="3806825"/>
          <p14:tracePt t="175065" x="3594100" y="3867150"/>
          <p14:tracePt t="175074" x="3662363" y="3908425"/>
          <p14:tracePt t="175081" x="3713163" y="3951288"/>
          <p14:tracePt t="175089" x="3748088" y="3986213"/>
          <p14:tracePt t="175097" x="3781425" y="4011613"/>
          <p14:tracePt t="175103" x="3824288" y="4044950"/>
          <p14:tracePt t="175111" x="3883025" y="4087813"/>
          <p14:tracePt t="175119" x="3960813" y="4130675"/>
          <p14:tracePt t="175127" x="4037013" y="4171950"/>
          <p14:tracePt t="175135" x="4130675" y="4232275"/>
          <p14:tracePt t="175144" x="4224338" y="4283075"/>
          <p14:tracePt t="175151" x="4300538" y="4333875"/>
          <p14:tracePt t="175157" x="4376738" y="4384675"/>
          <p14:tracePt t="175165" x="4445000" y="4427538"/>
          <p14:tracePt t="175174" x="4521200" y="4470400"/>
          <p14:tracePt t="175182" x="4579938" y="4513263"/>
          <p14:tracePt t="175190" x="4622800" y="4546600"/>
          <p14:tracePt t="175198" x="4648200" y="4564063"/>
          <p14:tracePt t="175205" x="4665663" y="4579938"/>
          <p14:tracePt t="175212" x="4673600" y="4589463"/>
          <p14:tracePt t="175219" x="4683125" y="4597400"/>
          <p14:tracePt t="175236" x="4691063" y="4605338"/>
          <p14:tracePt t="175244" x="4699000" y="4614863"/>
          <p14:tracePt t="175251" x="4708525" y="4622800"/>
          <p14:tracePt t="175266" x="4716463" y="4630738"/>
          <p14:tracePt t="175274" x="4724400" y="4640263"/>
          <p14:tracePt t="175290" x="4733925" y="4657725"/>
          <p14:tracePt t="175297" x="4749800" y="4673600"/>
          <p14:tracePt t="175306" x="4759325" y="4683125"/>
          <p14:tracePt t="175314" x="4767263" y="4699000"/>
          <p14:tracePt t="175319" x="4775200" y="4716463"/>
          <p14:tracePt t="175327" x="4784725" y="4733925"/>
          <p14:tracePt t="175335" x="4792663" y="4741863"/>
          <p14:tracePt t="175344" x="4802188" y="4759325"/>
          <p14:tracePt t="175351" x="4810125" y="4775200"/>
          <p14:tracePt t="175360" x="4818063" y="4784725"/>
          <p14:tracePt t="175374" x="4827588" y="4802188"/>
          <p14:tracePt t="175382" x="4827588" y="4810125"/>
          <p14:tracePt t="175390" x="4835525" y="4818063"/>
          <p14:tracePt t="175397" x="4835525" y="4835525"/>
          <p14:tracePt t="175405" x="4843463" y="4835525"/>
          <p14:tracePt t="175414" x="4843463" y="4852988"/>
          <p14:tracePt t="175421" x="4843463" y="4860925"/>
          <p14:tracePt t="178000" x="4818063" y="4868863"/>
          <p14:tracePt t="178007" x="4741863" y="4878388"/>
          <p14:tracePt t="178015" x="4640263" y="4894263"/>
          <p14:tracePt t="178023" x="4546600" y="4903788"/>
          <p14:tracePt t="178031" x="4427538" y="4911725"/>
          <p14:tracePt t="178038" x="4291013" y="4929188"/>
          <p14:tracePt t="178046" x="4130675" y="4937125"/>
          <p14:tracePt t="178058" x="3951288" y="4962525"/>
          <p14:tracePt t="178061" x="3654425" y="4997450"/>
          <p14:tracePt t="178069" x="3211513" y="5038725"/>
          <p14:tracePt t="178077" x="2744788" y="5056188"/>
          <p14:tracePt t="178085" x="2430463" y="5056188"/>
          <p14:tracePt t="178091" x="2227263" y="5056188"/>
          <p14:tracePt t="178099" x="2098675" y="5064125"/>
          <p14:tracePt t="178107" x="1997075" y="5091113"/>
          <p14:tracePt t="178115" x="1903413" y="5106988"/>
          <p14:tracePt t="178124" x="1844675" y="5132388"/>
          <p14:tracePt t="178132" x="1809750" y="5141913"/>
          <p14:tracePt t="178140" x="1793875" y="5149850"/>
          <p14:tracePt t="178147" x="1784350" y="5149850"/>
          <p14:tracePt t="178153" x="1758950" y="5157788"/>
          <p14:tracePt t="178161" x="1733550" y="5167313"/>
          <p14:tracePt t="178169" x="1725613" y="5175250"/>
          <p14:tracePt t="178177" x="1700213" y="5183188"/>
          <p14:tracePt t="178185" x="1682750" y="5192713"/>
          <p14:tracePt t="178194" x="1665288" y="5200650"/>
          <p14:tracePt t="178201" x="1657350" y="5208588"/>
          <p14:tracePt t="178207" x="1631950" y="5208588"/>
          <p14:tracePt t="178215" x="1622425" y="5208588"/>
          <p14:tracePt t="178232" x="1606550" y="5218113"/>
          <p14:tracePt t="178239" x="1597025" y="5218113"/>
          <p14:tracePt t="178247" x="1589088" y="5218113"/>
          <p14:tracePt t="178256" x="1581150" y="5218113"/>
          <p14:tracePt t="178261" x="1571625" y="5218113"/>
          <p14:tracePt t="178269" x="1563688" y="5218113"/>
          <p14:tracePt t="178277" x="1546225" y="5218113"/>
          <p14:tracePt t="178285" x="1538288" y="5226050"/>
          <p14:tracePt t="178294" x="1520825" y="5226050"/>
          <p14:tracePt t="178301" x="1512888" y="5226050"/>
          <p14:tracePt t="178315" x="1504950" y="5226050"/>
          <p14:tracePt t="178324" x="1495425" y="5226050"/>
          <p14:tracePt t="178331" x="1495425" y="5235575"/>
          <p14:tracePt t="178340" x="1487488" y="5235575"/>
          <p14:tracePt t="178348" x="1477963" y="5235575"/>
          <p14:tracePt t="178355" x="1470025" y="5235575"/>
          <p14:tracePt t="178369" x="1462088" y="5235575"/>
          <p14:tracePt t="178377" x="1452563" y="5235575"/>
          <p14:tracePt t="178394" x="1444625" y="5235575"/>
          <p14:tracePt t="178401" x="1436688" y="5235575"/>
          <p14:tracePt t="178409" x="1427163" y="5235575"/>
          <p14:tracePt t="178424" x="1419225" y="5243513"/>
          <p14:tracePt t="178431" x="1411288" y="5243513"/>
          <p14:tracePt t="178448" x="1401763" y="5243513"/>
          <p14:tracePt t="178456" x="1393825" y="5251450"/>
          <p14:tracePt t="178463" x="1385888" y="5251450"/>
          <p14:tracePt t="178479" x="1376363" y="5251450"/>
          <p14:tracePt t="178485" x="1368425" y="5251450"/>
          <p14:tracePt t="178494" x="1350963" y="5260975"/>
          <p14:tracePt t="178501" x="1343025" y="5260975"/>
          <p14:tracePt t="178509" x="1333500" y="5260975"/>
          <p14:tracePt t="178517" x="1317625" y="5268913"/>
          <p14:tracePt t="178525" x="1308100" y="5268913"/>
          <p14:tracePt t="178540" x="1300163" y="5268913"/>
          <p14:tracePt t="178572" x="1292225" y="5268913"/>
          <p14:tracePt t="179004" x="1300163" y="5286375"/>
          <p14:tracePt t="179011" x="1308100" y="5294313"/>
          <p14:tracePt t="179019" x="1325563" y="5294313"/>
          <p14:tracePt t="179027" x="1343025" y="5311775"/>
          <p14:tracePt t="179036" x="1360488" y="5319713"/>
          <p14:tracePt t="179041" x="1385888" y="5337175"/>
          <p14:tracePt t="179058" x="1436688" y="5370513"/>
          <p14:tracePt t="179065" x="1470025" y="5387975"/>
          <p14:tracePt t="179074" x="1504950" y="5405438"/>
          <p14:tracePt t="179081" x="1538288" y="5413375"/>
          <p14:tracePt t="179090" x="1581150" y="5421313"/>
          <p14:tracePt t="179095" x="1639888" y="5438775"/>
          <p14:tracePt t="179103" x="1733550" y="5472113"/>
          <p14:tracePt t="179111" x="1835150" y="5497513"/>
          <p14:tracePt t="179119" x="1963738" y="5532438"/>
          <p14:tracePt t="179127" x="2124075" y="5557838"/>
          <p14:tracePt t="179135" x="2293938" y="5557838"/>
          <p14:tracePt t="179144" x="2532063" y="5575300"/>
          <p14:tracePt t="179149" x="2778125" y="5565775"/>
          <p14:tracePt t="179157" x="3016250" y="5532438"/>
          <p14:tracePt t="179165" x="3203575" y="5524500"/>
          <p14:tracePt t="179174" x="3330575" y="5507038"/>
          <p14:tracePt t="179181" x="3433763" y="5497513"/>
          <p14:tracePt t="179190" x="3517900" y="5489575"/>
          <p14:tracePt t="179198" x="3578225" y="5481638"/>
          <p14:tracePt t="179203" x="3611563" y="5472113"/>
          <p14:tracePt t="179211" x="3654425" y="5456238"/>
          <p14:tracePt t="179219" x="3687763" y="5456238"/>
          <p14:tracePt t="179227" x="3722688" y="5456238"/>
          <p14:tracePt t="179236" x="3756025" y="5456238"/>
          <p14:tracePt t="179244" x="3790950" y="5446713"/>
          <p14:tracePt t="179251" x="3816350" y="5446713"/>
          <p14:tracePt t="179257" x="3875088" y="5430838"/>
          <p14:tracePt t="179265" x="3960813" y="5421313"/>
          <p14:tracePt t="179273" x="4062413" y="5413375"/>
          <p14:tracePt t="179282" x="4164013" y="5405438"/>
          <p14:tracePt t="179290" x="4257675" y="5387975"/>
          <p14:tracePt t="179297" x="4376738" y="5370513"/>
          <p14:tracePt t="179305" x="4478338" y="5345113"/>
          <p14:tracePt t="179311" x="4554538" y="5337175"/>
          <p14:tracePt t="179319" x="4597400" y="5327650"/>
          <p14:tracePt t="179327" x="4630738" y="5319713"/>
          <p14:tracePt t="179335" x="4665663" y="5311775"/>
          <p14:tracePt t="179344" x="4683125" y="5302250"/>
          <p14:tracePt t="179351" x="4708525" y="5302250"/>
          <p14:tracePt t="179360" x="4724400" y="5302250"/>
          <p14:tracePt t="179365" x="4759325" y="5294313"/>
          <p14:tracePt t="179373" x="4784725" y="5294313"/>
          <p14:tracePt t="179381" x="4818063" y="5286375"/>
          <p14:tracePt t="179390" x="4860925" y="5286375"/>
          <p14:tracePt t="179397" x="4894263" y="5276850"/>
          <p14:tracePt t="179405" x="4929188" y="5268913"/>
          <p14:tracePt t="179413" x="4954588" y="5268913"/>
          <p14:tracePt t="179421" x="4972050" y="5260975"/>
          <p14:tracePt t="179427" x="4997450" y="5260975"/>
          <p14:tracePt t="179435" x="5022850" y="5260975"/>
          <p14:tracePt t="179444" x="5048250" y="5260975"/>
          <p14:tracePt t="179451" x="5081588" y="5260975"/>
          <p14:tracePt t="179460" x="5116513" y="5260975"/>
          <p14:tracePt t="179468" x="5149850" y="5260975"/>
          <p14:tracePt t="179474" x="5175250" y="5260975"/>
          <p14:tracePt t="179481" x="5235575" y="5260975"/>
          <p14:tracePt t="179490" x="5294313" y="5260975"/>
          <p14:tracePt t="179497" x="5362575" y="5260975"/>
          <p14:tracePt t="179506" x="5421313" y="5260975"/>
          <p14:tracePt t="179513" x="5472113" y="5260975"/>
          <p14:tracePt t="179522" x="5524500" y="5251450"/>
          <p14:tracePt t="179529" x="5557838" y="5251450"/>
          <p14:tracePt t="179535" x="5583238" y="5251450"/>
          <p14:tracePt t="179543" x="5641975" y="5243513"/>
          <p14:tracePt t="179551" x="5702300" y="5235575"/>
          <p14:tracePt t="179560" x="5761038" y="5235575"/>
          <p14:tracePt t="179567" x="5813425" y="5235575"/>
          <p14:tracePt t="179575" x="5846763" y="5235575"/>
          <p14:tracePt t="179583" x="5880100" y="5235575"/>
          <p14:tracePt t="179589" x="5905500" y="5235575"/>
          <p14:tracePt t="179597" x="5915025" y="5226050"/>
          <p14:tracePt t="179605" x="5940425" y="5226050"/>
          <p14:tracePt t="179613" x="5948363" y="5226050"/>
          <p14:tracePt t="179629" x="5957888" y="5226050"/>
          <p14:tracePt t="179637" x="5973763" y="5226050"/>
          <p14:tracePt t="179651" x="5999163" y="5226050"/>
          <p14:tracePt t="179660" x="6034088" y="5226050"/>
          <p14:tracePt t="179667" x="6059488" y="5235575"/>
          <p14:tracePt t="179675" x="6092825" y="5235575"/>
          <p14:tracePt t="179683" x="6127750" y="5243513"/>
          <p14:tracePt t="179691" x="6161088" y="5251450"/>
          <p14:tracePt t="179699" x="6186488" y="5251450"/>
          <p14:tracePt t="179705" x="6203950" y="5251450"/>
          <p14:tracePt t="179715" x="6211888" y="5251450"/>
          <p14:tracePt t="179721" x="6221413" y="5251450"/>
          <p14:tracePt t="180518" x="6221413" y="5260975"/>
          <p14:tracePt t="180563" x="6221413" y="5268913"/>
          <p14:tracePt t="180579" x="6221413" y="5276850"/>
          <p14:tracePt t="180594" x="6221413" y="5286375"/>
          <p14:tracePt t="180601" x="6221413" y="5294313"/>
          <p14:tracePt t="181352" x="6221413" y="5302250"/>
          <p14:tracePt t="181359" x="6221413" y="5311775"/>
          <p14:tracePt t="181365" x="6221413" y="5327650"/>
          <p14:tracePt t="181373" x="6221413" y="5345113"/>
          <p14:tracePt t="181381" x="6221413" y="5353050"/>
          <p14:tracePt t="181390" x="6211888" y="5362575"/>
          <p14:tracePt t="181397" x="6211888" y="5370513"/>
          <p14:tracePt t="181405" x="6203950" y="5380038"/>
          <p14:tracePt t="181419" x="6203950" y="5387975"/>
          <p14:tracePt t="181427" x="6203950" y="5395913"/>
          <p14:tracePt t="181444" x="6203950" y="5405438"/>
          <p14:tracePt t="181451" x="6203950" y="5413375"/>
          <p14:tracePt t="181460" x="6203950" y="5421313"/>
          <p14:tracePt t="181475" x="6203950" y="5430838"/>
          <p14:tracePt t="181481" x="6203950" y="5438775"/>
          <p14:tracePt t="181497" x="6203950" y="5446713"/>
          <p14:tracePt t="181505" x="6203950" y="5456238"/>
          <p14:tracePt t="181513" x="6203950" y="5464175"/>
          <p14:tracePt t="181522" x="6203950" y="5472113"/>
          <p14:tracePt t="181527" x="6203950" y="5481638"/>
          <p14:tracePt t="181535" x="6203950" y="5489575"/>
          <p14:tracePt t="181551" x="6203950" y="5497513"/>
          <p14:tracePt t="181559" x="6203950" y="5507038"/>
          <p14:tracePt t="181575" x="6203950" y="5514975"/>
          <p14:tracePt t="181583" x="6203950" y="5524500"/>
          <p14:tracePt t="181597" x="6203950" y="5532438"/>
          <p14:tracePt t="181605" x="6203950" y="5540375"/>
          <p14:tracePt t="181613" x="6203950" y="5549900"/>
          <p14:tracePt t="181629" x="6203950" y="5557838"/>
          <p14:tracePt t="181637" x="6203950" y="5565775"/>
          <p14:tracePt t="181651" x="6203950" y="5575300"/>
          <p14:tracePt t="181659" x="6203950" y="5591175"/>
          <p14:tracePt t="181667" x="6203950" y="5600700"/>
          <p14:tracePt t="181675" x="6211888" y="5626100"/>
          <p14:tracePt t="181683" x="6211888" y="5651500"/>
          <p14:tracePt t="181691" x="6221413" y="5668963"/>
          <p14:tracePt t="181697" x="6221413" y="5684838"/>
          <p14:tracePt t="181706" x="6221413" y="5702300"/>
          <p14:tracePt t="181713" x="6229350" y="5710238"/>
          <p14:tracePt t="181721" x="6229350" y="5735638"/>
          <p14:tracePt t="181729" x="6237288" y="5753100"/>
          <p14:tracePt t="181745" x="6237288" y="5761038"/>
          <p14:tracePt t="181753" x="6237288" y="5770563"/>
          <p14:tracePt t="183249" x="6229350" y="5770563"/>
          <p14:tracePt t="183257" x="6221413" y="5770563"/>
          <p14:tracePt t="183273" x="6211888" y="5770563"/>
          <p14:tracePt t="183281" x="6203950" y="5770563"/>
          <p14:tracePt t="183297" x="6194425" y="5770563"/>
          <p14:tracePt t="183306" x="6186488" y="5770563"/>
          <p14:tracePt t="183311" x="6178550" y="5770563"/>
          <p14:tracePt t="183319" x="6178550" y="5761038"/>
          <p14:tracePt t="183327" x="6169025" y="5761038"/>
          <p14:tracePt t="183335" x="6161088" y="5761038"/>
          <p14:tracePt t="183351" x="6153150" y="5761038"/>
          <p14:tracePt t="183360" x="6135688" y="5761038"/>
          <p14:tracePt t="183373" x="6118225" y="5761038"/>
          <p14:tracePt t="183381" x="6092825" y="5761038"/>
          <p14:tracePt t="183390" x="6076950" y="5753100"/>
          <p14:tracePt t="183397" x="6059488" y="5753100"/>
          <p14:tracePt t="183405" x="6042025" y="5745163"/>
          <p14:tracePt t="183420" x="6034088" y="5735638"/>
          <p14:tracePt t="183427" x="6024563" y="5727700"/>
          <p14:tracePt t="183444" x="6016625" y="5727700"/>
          <p14:tracePt t="183451" x="6008688" y="5719763"/>
          <p14:tracePt t="183460" x="5999163" y="5710238"/>
          <p14:tracePt t="183473" x="5991225" y="5702300"/>
          <p14:tracePt t="183481" x="5983288" y="5684838"/>
          <p14:tracePt t="183497" x="5965825" y="5659438"/>
          <p14:tracePt t="183505" x="5940425" y="5641975"/>
          <p14:tracePt t="183513" x="5922963" y="5626100"/>
          <p14:tracePt t="183521" x="5897563" y="5600700"/>
          <p14:tracePt t="183529" x="5872163" y="5557838"/>
          <p14:tracePt t="183535" x="5838825" y="5524500"/>
          <p14:tracePt t="183543" x="5795963" y="5456238"/>
          <p14:tracePt t="183551" x="5735638" y="5405438"/>
          <p14:tracePt t="183560" x="5702300" y="5370513"/>
          <p14:tracePt t="183567" x="5668963" y="5337175"/>
          <p14:tracePt t="183575" x="5641975" y="5311775"/>
          <p14:tracePt t="183581" x="5626100" y="5311775"/>
          <p14:tracePt t="183589" x="5616575" y="5294313"/>
          <p14:tracePt t="183597" x="5608638" y="5286375"/>
          <p14:tracePt t="183605" x="5608638" y="5276850"/>
          <p14:tracePt t="183613" x="5600700" y="5276850"/>
          <p14:tracePt t="183621" x="5591175" y="5268913"/>
          <p14:tracePt t="183629" x="5591175" y="5260975"/>
          <p14:tracePt t="183635" x="5583238" y="5260975"/>
          <p14:tracePt t="183644" x="5575300" y="5251450"/>
          <p14:tracePt t="183651" x="5565775" y="5243513"/>
          <p14:tracePt t="183659" x="5540375" y="5235575"/>
          <p14:tracePt t="183667" x="5507038" y="5226050"/>
          <p14:tracePt t="183675" x="5472113" y="5208588"/>
          <p14:tracePt t="183683" x="5421313" y="5192713"/>
          <p14:tracePt t="183691" x="5380038" y="5175250"/>
          <p14:tracePt t="183697" x="5311775" y="5149850"/>
          <p14:tracePt t="183705" x="5226050" y="5116513"/>
          <p14:tracePt t="183713" x="5132388" y="5081588"/>
          <p14:tracePt t="183721" x="5030788" y="5048250"/>
          <p14:tracePt t="183729" x="4946650" y="5013325"/>
          <p14:tracePt t="183737" x="4860925" y="5005388"/>
          <p14:tracePt t="183745" x="4802188" y="4997450"/>
          <p14:tracePt t="183751" x="4749800" y="4987925"/>
          <p14:tracePt t="183760" x="4724400" y="4987925"/>
          <p14:tracePt t="183767" x="4708525" y="4979988"/>
          <p14:tracePt t="183775" x="4691063" y="4972050"/>
          <p14:tracePt t="183783" x="4683125" y="4972050"/>
          <p14:tracePt t="183791" x="4683125" y="4962525"/>
          <p14:tracePt t="183799" x="4657725" y="4962525"/>
          <p14:tracePt t="183805" x="4630738" y="4954588"/>
          <p14:tracePt t="183813" x="4605338" y="4946650"/>
          <p14:tracePt t="183821" x="4554538" y="4937125"/>
          <p14:tracePt t="183829" x="4513263" y="4929188"/>
          <p14:tracePt t="183837" x="4460875" y="4911725"/>
          <p14:tracePt t="183845" x="4402138" y="4911725"/>
          <p14:tracePt t="183853" x="4359275" y="4903788"/>
          <p14:tracePt t="183859" x="4316413" y="4903788"/>
          <p14:tracePt t="183867" x="4283075" y="4903788"/>
          <p14:tracePt t="183875" x="4249738" y="4903788"/>
          <p14:tracePt t="183883" x="4232275" y="4903788"/>
          <p14:tracePt t="183891" x="4224338" y="4903788"/>
          <p14:tracePt t="183899" x="4214813" y="4903788"/>
          <p14:tracePt t="183915" x="4206875" y="4903788"/>
          <p14:tracePt t="183921" x="4197350" y="4903788"/>
          <p14:tracePt t="183929" x="4189413" y="4903788"/>
          <p14:tracePt t="183937" x="4189413" y="4894263"/>
          <p14:tracePt t="183945" x="4181475" y="4894263"/>
          <p14:tracePt t="183953" x="4171950" y="4894263"/>
          <p14:tracePt t="183968" x="4156075" y="4894263"/>
          <p14:tracePt t="183975" x="4146550" y="4894263"/>
          <p14:tracePt t="183983" x="4130675" y="4894263"/>
          <p14:tracePt t="183991" x="4105275" y="4894263"/>
          <p14:tracePt t="183999" x="4079875" y="4894263"/>
          <p14:tracePt t="184007" x="4062413" y="4903788"/>
          <p14:tracePt t="184015" x="4044950" y="4903788"/>
          <p14:tracePt t="184023" x="4037013" y="4903788"/>
          <p14:tracePt t="184029" x="4027488" y="4903788"/>
          <p14:tracePt t="184037" x="4019550" y="4903788"/>
          <p14:tracePt t="184045" x="4011613" y="4903788"/>
          <p14:tracePt t="184061" x="4002088" y="4903788"/>
          <p14:tracePt t="184069" x="3994150" y="4903788"/>
          <p14:tracePt t="184077" x="3986213" y="4903788"/>
          <p14:tracePt t="184083" x="3968750" y="4911725"/>
          <p14:tracePt t="184091" x="3943350" y="4919663"/>
          <p14:tracePt t="184099" x="3908425" y="4929188"/>
          <p14:tracePt t="184108" x="3883025" y="4937125"/>
          <p14:tracePt t="184115" x="3849688" y="4946650"/>
          <p14:tracePt t="184123" x="3816350" y="4954588"/>
          <p14:tracePt t="184141" x="3756025" y="4972050"/>
          <p14:tracePt t="184145" x="3738563" y="4979988"/>
          <p14:tracePt t="184153" x="3722688" y="4987925"/>
          <p14:tracePt t="184161" x="3713163" y="4987925"/>
          <p14:tracePt t="184185" x="3705225" y="4987925"/>
          <p14:tracePt t="184216" x="3697288" y="4987925"/>
          <p14:tracePt t="184223" x="3687763" y="4997450"/>
          <p14:tracePt t="184231" x="3671888" y="5005388"/>
          <p14:tracePt t="184240" x="3636963" y="5013325"/>
          <p14:tracePt t="184246" x="3603625" y="5022850"/>
          <p14:tracePt t="184253" x="3543300" y="5038725"/>
          <p14:tracePt t="184261" x="3449638" y="5073650"/>
          <p14:tracePt t="184269" x="3365500" y="5099050"/>
          <p14:tracePt t="184277" x="3279775" y="5116513"/>
          <p14:tracePt t="184285" x="3228975" y="5132388"/>
          <p14:tracePt t="184294" x="3195638" y="5132388"/>
          <p14:tracePt t="184299" x="3186113" y="5141913"/>
          <p14:tracePt t="189365" x="2990850" y="5167313"/>
          <p14:tracePt t="189373" x="2787650" y="5226050"/>
          <p14:tracePt t="189381" x="2660650" y="5260975"/>
          <p14:tracePt t="189389" x="2524125" y="5311775"/>
          <p14:tracePt t="189397" x="2413000" y="5353050"/>
          <p14:tracePt t="189403" x="2311400" y="5387975"/>
          <p14:tracePt t="189411" x="2217738" y="5413375"/>
          <p14:tracePt t="189419" x="2174875" y="5430838"/>
          <p14:tracePt t="189427" x="2149475" y="5438775"/>
          <p14:tracePt t="189435" x="2141538" y="5438775"/>
          <p14:tracePt t="189635" x="2133600" y="5438775"/>
          <p14:tracePt t="189651" x="2124075" y="5438775"/>
          <p14:tracePt t="189660" x="2108200" y="5438775"/>
          <p14:tracePt t="189667" x="2090738" y="5438775"/>
          <p14:tracePt t="189673" x="2073275" y="5438775"/>
          <p14:tracePt t="189681" x="2065338" y="5438775"/>
          <p14:tracePt t="189690" x="2039938" y="5438775"/>
          <p14:tracePt t="189697" x="2014538" y="5438775"/>
          <p14:tracePt t="189705" x="1989138" y="5438775"/>
          <p14:tracePt t="189713" x="1954213" y="5438775"/>
          <p14:tracePt t="189721" x="1928813" y="5438775"/>
          <p14:tracePt t="189729" x="1903413" y="5438775"/>
          <p14:tracePt t="189735" x="1878013" y="5438775"/>
          <p14:tracePt t="189743" x="1852613" y="5438775"/>
          <p14:tracePt t="189751" x="1835150" y="5438775"/>
          <p14:tracePt t="189759" x="1809750" y="5438775"/>
          <p14:tracePt t="189767" x="1793875" y="5438775"/>
          <p14:tracePt t="189775" x="1776413" y="5438775"/>
          <p14:tracePt t="189783" x="1751013" y="5438775"/>
          <p14:tracePt t="189790" x="1725613" y="5438775"/>
          <p14:tracePt t="189797" x="1708150" y="5438775"/>
          <p14:tracePt t="189805" x="1682750" y="5438775"/>
          <p14:tracePt t="189813" x="1657350" y="5438775"/>
          <p14:tracePt t="189821" x="1639888" y="5438775"/>
          <p14:tracePt t="189829" x="1614488" y="5438775"/>
          <p14:tracePt t="189837" x="1589088" y="5446713"/>
          <p14:tracePt t="189843" x="1581150" y="5446713"/>
          <p14:tracePt t="189851" x="1555750" y="5456238"/>
          <p14:tracePt t="189859" x="1530350" y="5456238"/>
          <p14:tracePt t="189867" x="1504950" y="5464175"/>
          <p14:tracePt t="189875" x="1477963" y="5464175"/>
          <p14:tracePt t="189883" x="1419225" y="5464175"/>
          <p14:tracePt t="189891" x="1368425" y="5464175"/>
          <p14:tracePt t="189897" x="1308100" y="5464175"/>
          <p14:tracePt t="189906" x="1257300" y="5464175"/>
          <p14:tracePt t="189913" x="1206500" y="5464175"/>
          <p14:tracePt t="189921" x="1147763" y="5456238"/>
          <p14:tracePt t="189929" x="1087438" y="5438775"/>
          <p14:tracePt t="189937" x="1054100" y="5430838"/>
          <p14:tracePt t="189945" x="1019175" y="5421313"/>
          <p14:tracePt t="189953" x="1003300" y="5421313"/>
          <p14:tracePt t="189959" x="993775" y="5421313"/>
          <p14:tracePt t="190169" x="1019175" y="5421313"/>
          <p14:tracePt t="190176" x="1054100" y="5421313"/>
          <p14:tracePt t="190183" x="1079500" y="5413375"/>
          <p14:tracePt t="190191" x="1104900" y="5405438"/>
          <p14:tracePt t="190199" x="1138238" y="5395913"/>
          <p14:tracePt t="190207" x="1181100" y="5387975"/>
          <p14:tracePt t="190215" x="1216025" y="5380038"/>
          <p14:tracePt t="190223" x="1249363" y="5380038"/>
          <p14:tracePt t="190229" x="1282700" y="5370513"/>
          <p14:tracePt t="190237" x="1300163" y="5370513"/>
          <p14:tracePt t="190245" x="1325563" y="5362575"/>
          <p14:tracePt t="190253" x="1343025" y="5353050"/>
          <p14:tracePt t="190261" x="1350963" y="5353050"/>
          <p14:tracePt t="190377" x="1360488" y="5345113"/>
          <p14:tracePt t="190385" x="1376363" y="5345113"/>
          <p14:tracePt t="190407" x="1385888" y="5337175"/>
          <p14:tracePt t="190415" x="1393825" y="5327650"/>
          <p14:tracePt t="190431" x="1401763" y="5319713"/>
          <p14:tracePt t="190440" x="1411288" y="5319713"/>
          <p14:tracePt t="190447" x="1419225" y="5311775"/>
          <p14:tracePt t="190461" x="1427163" y="5302250"/>
          <p14:tracePt t="190485" x="1436688" y="5302250"/>
          <p14:tracePt t="191551" x="1444625" y="5302250"/>
          <p14:tracePt t="191611" x="1452563" y="5302250"/>
          <p14:tracePt t="191635" x="1462088" y="5302250"/>
          <p14:tracePt t="191673" x="1477963" y="5302250"/>
          <p14:tracePt t="191689" x="1487488" y="5302250"/>
          <p14:tracePt t="191727" x="1495425" y="5311775"/>
          <p14:tracePt t="191735" x="1504950" y="5319713"/>
          <p14:tracePt t="192291" x="1512888" y="5319713"/>
          <p14:tracePt t="192299" x="1512888" y="5327650"/>
          <p14:tracePt t="192307" x="1520825" y="5337175"/>
          <p14:tracePt t="192315" x="1520825" y="5345113"/>
          <p14:tracePt t="192331" x="1530350" y="5353050"/>
          <p14:tracePt t="192337" x="1538288" y="5362575"/>
          <p14:tracePt t="192345" x="1546225" y="5362575"/>
          <p14:tracePt t="192353" x="1546225" y="5370513"/>
          <p14:tracePt t="192369" x="1546225" y="5380038"/>
          <p14:tracePt t="192470" x="1555750" y="5380038"/>
          <p14:tracePt t="192477" x="1563688" y="5387975"/>
          <p14:tracePt t="192485" x="1563688" y="5395913"/>
          <p14:tracePt t="192493" x="1581150" y="5405438"/>
          <p14:tracePt t="192499" x="1589088" y="5405438"/>
          <p14:tracePt t="192507" x="1589088" y="5413375"/>
          <p14:tracePt t="192515" x="1597025" y="5421313"/>
          <p14:tracePt t="192523" x="1614488" y="5430838"/>
          <p14:tracePt t="192540" x="1622425" y="5430838"/>
          <p14:tracePt t="192547" x="1631950" y="5438775"/>
          <p14:tracePt t="192553" x="1639888" y="5438775"/>
          <p14:tracePt t="192561" x="1639888" y="5446713"/>
          <p14:tracePt t="192569" x="1649413" y="5446713"/>
          <p14:tracePt t="192577" x="1657350" y="5456238"/>
          <p14:tracePt t="192585" x="1657350" y="5464175"/>
          <p14:tracePt t="192593" x="1665288" y="5472113"/>
          <p14:tracePt t="192601" x="1674813" y="5481638"/>
          <p14:tracePt t="192608" x="1682750" y="5497513"/>
          <p14:tracePt t="192615" x="1690688" y="5524500"/>
          <p14:tracePt t="192623" x="1700213" y="5540375"/>
          <p14:tracePt t="192631" x="1716088" y="5565775"/>
          <p14:tracePt t="192640" x="1733550" y="5591175"/>
          <p14:tracePt t="192647" x="1741488" y="5616575"/>
          <p14:tracePt t="192655" x="1751013" y="5641975"/>
          <p14:tracePt t="192661" x="1758950" y="5659438"/>
          <p14:tracePt t="192669" x="1766888" y="5676900"/>
          <p14:tracePt t="192677" x="1766888" y="5702300"/>
          <p14:tracePt t="192685" x="1776413" y="5702300"/>
          <p14:tracePt t="192701" x="1776413" y="5710238"/>
          <p14:tracePt t="192731" x="1776413" y="5719763"/>
          <p14:tracePt t="192756" x="1776413" y="5727700"/>
          <p14:tracePt t="192769" x="1776413" y="5735638"/>
          <p14:tracePt t="192777" x="1776413" y="5745163"/>
          <p14:tracePt t="192793" x="1784350" y="5753100"/>
          <p14:tracePt t="192893" x="1784350" y="5761038"/>
          <p14:tracePt t="192947" x="1793875" y="5753100"/>
          <p14:tracePt t="192955" x="1809750" y="5727700"/>
          <p14:tracePt t="192963" x="1827213" y="5719763"/>
          <p14:tracePt t="192971" x="1827213" y="5694363"/>
          <p14:tracePt t="192979" x="1835150" y="5668963"/>
          <p14:tracePt t="192987" x="1844675" y="5651500"/>
          <p14:tracePt t="192993" x="1852613" y="5641975"/>
          <p14:tracePt t="193001" x="1860550" y="5634038"/>
          <p14:tracePt t="193009" x="1870075" y="5616575"/>
          <p14:tracePt t="193017" x="1870075" y="5600700"/>
          <p14:tracePt t="193026" x="1870075" y="5583238"/>
          <p14:tracePt t="193033" x="1878013" y="5575300"/>
          <p14:tracePt t="193041" x="1878013" y="5565775"/>
          <p14:tracePt t="193057" x="1878013" y="5540375"/>
          <p14:tracePt t="193063" x="1878013" y="5524500"/>
          <p14:tracePt t="193071" x="1878013" y="5514975"/>
          <p14:tracePt t="193079" x="1878013" y="5507038"/>
          <p14:tracePt t="193087" x="1870075" y="5489575"/>
          <p14:tracePt t="193095" x="1870075" y="5481638"/>
          <p14:tracePt t="193110" x="1870075" y="5472113"/>
          <p14:tracePt t="193117" x="1870075" y="5464175"/>
          <p14:tracePt t="193125" x="1870075" y="5456238"/>
          <p14:tracePt t="193141" x="1870075" y="5446713"/>
          <p14:tracePt t="193149" x="1870075" y="5438775"/>
          <p14:tracePt t="193163" x="1870075" y="5430838"/>
          <p14:tracePt t="193171" x="1870075" y="5421313"/>
          <p14:tracePt t="193187" x="1870075" y="5413375"/>
          <p14:tracePt t="193209" x="1870075" y="5405438"/>
          <p14:tracePt t="193217" x="1870075" y="5395913"/>
          <p14:tracePt t="193233" x="1870075" y="5380038"/>
          <p14:tracePt t="193241" x="1870075" y="5370513"/>
          <p14:tracePt t="193249" x="1870075" y="5362575"/>
          <p14:tracePt t="193257" x="1870075" y="5353050"/>
          <p14:tracePt t="193265" x="1870075" y="5345113"/>
          <p14:tracePt t="193279" x="1870075" y="5337175"/>
          <p14:tracePt t="193287" x="1870075" y="5327650"/>
          <p14:tracePt t="193303" x="1870075" y="5319713"/>
          <p14:tracePt t="193311" x="1870075" y="5311775"/>
          <p14:tracePt t="193325" x="1870075" y="5302250"/>
          <p14:tracePt t="193333" x="1860550" y="5286375"/>
          <p14:tracePt t="193341" x="1852613" y="5286375"/>
          <p14:tracePt t="193349" x="1852613" y="5276850"/>
          <p14:tracePt t="193357" x="1852613" y="5268913"/>
          <p14:tracePt t="193365" x="1852613" y="5260975"/>
          <p14:tracePt t="193373" x="1844675" y="5260975"/>
          <p14:tracePt t="193481" x="1844675" y="5251450"/>
          <p14:tracePt t="193487" x="1835150" y="5243513"/>
          <p14:tracePt t="193673" x="1827213" y="5243513"/>
          <p14:tracePt t="193689" x="1819275" y="5260975"/>
          <p14:tracePt t="193697" x="1809750" y="5260975"/>
          <p14:tracePt t="193705" x="1801813" y="5276850"/>
          <p14:tracePt t="193711" x="1801813" y="5286375"/>
          <p14:tracePt t="193719" x="1793875" y="5286375"/>
          <p14:tracePt t="193727" x="1784350" y="5302250"/>
          <p14:tracePt t="193735" x="1776413" y="5319713"/>
          <p14:tracePt t="193751" x="1766888" y="5327650"/>
          <p14:tracePt t="193759" x="1758950" y="5337175"/>
          <p14:tracePt t="193765" x="1751013" y="5337175"/>
          <p14:tracePt t="193781" x="1751013" y="5345113"/>
          <p14:tracePt t="193790" x="1741488" y="5353050"/>
          <p14:tracePt t="193797" x="1733550" y="5362575"/>
          <p14:tracePt t="193813" x="1716088" y="5370513"/>
          <p14:tracePt t="193819" x="1700213" y="5380038"/>
          <p14:tracePt t="193827" x="1682750" y="5387975"/>
          <p14:tracePt t="193835" x="1674813" y="5387975"/>
          <p14:tracePt t="193844" x="1657350" y="5395913"/>
          <p14:tracePt t="193851" x="1649413" y="5395913"/>
          <p14:tracePt t="193859" x="1639888" y="5405438"/>
          <p14:tracePt t="193867" x="1631950" y="5405438"/>
          <p14:tracePt t="193873" x="1622425" y="5405438"/>
          <p14:tracePt t="193890" x="1614488" y="5413375"/>
          <p14:tracePt t="193897" x="1606550" y="5413375"/>
          <p14:tracePt t="193967" x="1597025" y="5413375"/>
          <p14:tracePt t="193975" x="1589088" y="5421313"/>
          <p14:tracePt t="193983" x="1571625" y="5421313"/>
          <p14:tracePt t="193989" x="1546225" y="5421313"/>
          <p14:tracePt t="193997" x="1538288" y="5421313"/>
          <p14:tracePt t="194005" x="1520825" y="5421313"/>
          <p14:tracePt t="194013" x="1495425" y="5430838"/>
          <p14:tracePt t="194021" x="1477963" y="5430838"/>
          <p14:tracePt t="194029" x="1452563" y="5438775"/>
          <p14:tracePt t="194035" x="1444625" y="5438775"/>
          <p14:tracePt t="194043" x="1436688" y="5438775"/>
          <p14:tracePt t="199965" x="1452563" y="5438775"/>
          <p14:tracePt t="199973" x="1462088" y="5438775"/>
          <p14:tracePt t="199981" x="1477963" y="5438775"/>
          <p14:tracePt t="199989" x="1495425" y="5438775"/>
          <p14:tracePt t="199997" x="1520825" y="5438775"/>
          <p14:tracePt t="200005" x="1555750" y="5438775"/>
          <p14:tracePt t="200011" x="1589088" y="5438775"/>
          <p14:tracePt t="200019" x="1614488" y="5438775"/>
          <p14:tracePt t="200027" x="1657350" y="5438775"/>
          <p14:tracePt t="200035" x="1690688" y="5438775"/>
          <p14:tracePt t="200043" x="1716088" y="5430838"/>
          <p14:tracePt t="200057" x="1741488" y="5430838"/>
          <p14:tracePt t="200060" x="1758950" y="5421313"/>
          <p14:tracePt t="200065" x="1784350" y="5421313"/>
          <p14:tracePt t="200073" x="1809750" y="5421313"/>
          <p14:tracePt t="200081" x="1827213" y="5421313"/>
          <p14:tracePt t="200090" x="1844675" y="5421313"/>
          <p14:tracePt t="200097" x="1852613" y="5421313"/>
          <p14:tracePt t="200105" x="1852613" y="5413375"/>
          <p14:tracePt t="200114" x="1860550" y="5413375"/>
          <p14:tracePt t="200121" x="1870075" y="5413375"/>
          <p14:tracePt t="200127" x="1878013" y="5413375"/>
          <p14:tracePt t="200143" x="1885950" y="5413375"/>
          <p14:tracePt t="200151" x="1895475" y="5413375"/>
          <p14:tracePt t="200167" x="1903413" y="5413375"/>
          <p14:tracePt t="200173" x="1911350" y="5413375"/>
          <p14:tracePt t="200190" x="1920875" y="5413375"/>
          <p14:tracePt t="200205" x="1928813" y="5413375"/>
          <p14:tracePt t="200213" x="1928813" y="5405438"/>
          <p14:tracePt t="200221" x="1938338" y="5405438"/>
          <p14:tracePt t="200235" x="1946275" y="5405438"/>
          <p14:tracePt t="200243" x="1954213" y="5405438"/>
          <p14:tracePt t="200251" x="1963738" y="5395913"/>
          <p14:tracePt t="200259" x="1971675" y="5395913"/>
          <p14:tracePt t="200267" x="1989138" y="5395913"/>
          <p14:tracePt t="200275" x="1997075" y="5395913"/>
          <p14:tracePt t="200281" x="2005013" y="5395913"/>
          <p14:tracePt t="200290" x="2014538" y="5395913"/>
          <p14:tracePt t="200297" x="2030413" y="5395913"/>
          <p14:tracePt t="200305" x="2047875" y="5395913"/>
          <p14:tracePt t="200313" x="2055813" y="5395913"/>
          <p14:tracePt t="200321" x="2082800" y="5395913"/>
          <p14:tracePt t="200329" x="2108200" y="5395913"/>
          <p14:tracePt t="200337" x="2124075" y="5395913"/>
          <p14:tracePt t="200343" x="2149475" y="5405438"/>
          <p14:tracePt t="200351" x="2174875" y="5405438"/>
          <p14:tracePt t="200359" x="2192338" y="5405438"/>
          <p14:tracePt t="200367" x="2217738" y="5405438"/>
          <p14:tracePt t="200375" x="2227263" y="5413375"/>
          <p14:tracePt t="200391" x="2235200" y="5413375"/>
          <p14:tracePt t="200397" x="2260600" y="5413375"/>
          <p14:tracePt t="200405" x="2278063" y="5421313"/>
          <p14:tracePt t="200413" x="2319338" y="5421313"/>
          <p14:tracePt t="200421" x="2354263" y="5421313"/>
          <p14:tracePt t="200429" x="2379663" y="5421313"/>
          <p14:tracePt t="200437" x="2387600" y="5421313"/>
          <p14:tracePt t="200445" x="2397125" y="5421313"/>
          <p14:tracePt t="200451" x="2405063" y="5421313"/>
          <p14:tracePt t="200513" x="2413000" y="5421313"/>
          <p14:tracePt t="200529" x="2422525" y="5421313"/>
          <p14:tracePt t="200861" x="2430463" y="5430838"/>
          <p14:tracePt t="200869" x="2430463" y="5438775"/>
          <p14:tracePt t="200885" x="2438400" y="5446713"/>
          <p14:tracePt t="200891" x="2447925" y="5446713"/>
          <p14:tracePt t="200907" x="2447925" y="5456238"/>
          <p14:tracePt t="200915" x="2447925" y="5464175"/>
          <p14:tracePt t="200923" x="2455863" y="5464175"/>
          <p14:tracePt t="200931" x="2463800" y="5464175"/>
          <p14:tracePt t="200940" x="2463800" y="5472113"/>
          <p14:tracePt t="200945" x="2473325" y="5481638"/>
          <p14:tracePt t="200953" x="2473325" y="5489575"/>
          <p14:tracePt t="200961" x="2481263" y="5489575"/>
          <p14:tracePt t="200985" x="2489200" y="5497513"/>
          <p14:tracePt t="201007" x="2489200" y="5507038"/>
          <p14:tracePt t="201015" x="2498725" y="5507038"/>
          <p14:tracePt t="201047" x="2506663" y="5507038"/>
          <p14:tracePt t="201054" x="2506663" y="5514975"/>
          <p14:tracePt t="201109" x="2506663" y="5524500"/>
          <p14:tracePt t="201163" x="2516188" y="5524500"/>
          <p14:tracePt t="207749" x="2524125" y="5524500"/>
          <p14:tracePt t="207755" x="2574925" y="5532438"/>
          <p14:tracePt t="207763" x="2643188" y="5532438"/>
          <p14:tracePt t="207771" x="2701925" y="5540375"/>
          <p14:tracePt t="207779" x="2762250" y="5549900"/>
          <p14:tracePt t="207787" x="2795588" y="5549900"/>
          <p14:tracePt t="207795" x="2871788" y="5557838"/>
          <p14:tracePt t="207803" x="3051175" y="5575300"/>
          <p14:tracePt t="207809" x="3203575" y="5583238"/>
          <p14:tracePt t="207817" x="3314700" y="5600700"/>
          <p14:tracePt t="207825" x="3373438" y="5600700"/>
          <p14:tracePt t="207833" x="3416300" y="5600700"/>
          <p14:tracePt t="207841" x="3441700" y="5600700"/>
          <p14:tracePt t="207849" x="3449638" y="5600700"/>
          <p14:tracePt t="207911" x="3459163" y="5600700"/>
          <p14:tracePt t="207941" x="3484563" y="5600700"/>
          <p14:tracePt t="207949" x="3509963" y="5600700"/>
          <p14:tracePt t="207957" x="3535363" y="5600700"/>
          <p14:tracePt t="207965" x="3560763" y="5600700"/>
          <p14:tracePt t="207971" x="3586163" y="5600700"/>
          <p14:tracePt t="207979" x="3611563" y="5600700"/>
          <p14:tracePt t="207995" x="3619500" y="5600700"/>
          <p14:tracePt t="208227" x="3629025" y="5600700"/>
          <p14:tracePt t="208257" x="3636963" y="5600700"/>
          <p14:tracePt t="208265" x="3636963" y="5591175"/>
          <p14:tracePt t="208289" x="3636963" y="5583238"/>
          <p14:tracePt t="208303" x="3646488" y="5583238"/>
          <p14:tracePt t="208319" x="3646488" y="5575300"/>
          <p14:tracePt t="208335" x="3646488" y="5565775"/>
          <p14:tracePt t="208357" x="3646488" y="5557838"/>
          <p14:tracePt t="208373" x="3646488" y="5549900"/>
          <p14:tracePt t="208381" x="3646488" y="5540375"/>
          <p14:tracePt t="208397" x="3646488" y="5532438"/>
          <p14:tracePt t="208405" x="3646488" y="5524500"/>
          <p14:tracePt t="208427" x="3636963" y="5514975"/>
          <p14:tracePt t="208435" x="3629025" y="5507038"/>
          <p14:tracePt t="208443" x="3619500" y="5497513"/>
          <p14:tracePt t="208459" x="3603625" y="5489575"/>
          <p14:tracePt t="208465" x="3578225" y="5481638"/>
          <p14:tracePt t="208473" x="3560763" y="5472113"/>
          <p14:tracePt t="208481" x="3527425" y="5464175"/>
          <p14:tracePt t="208490" x="3467100" y="5456238"/>
          <p14:tracePt t="208497" x="3390900" y="5446713"/>
          <p14:tracePt t="208505" x="3305175" y="5430838"/>
          <p14:tracePt t="208513" x="3221038" y="5421313"/>
          <p14:tracePt t="208519" x="3119438" y="5405438"/>
          <p14:tracePt t="208527" x="2990850" y="5380038"/>
          <p14:tracePt t="208535" x="2863850" y="5362575"/>
          <p14:tracePt t="208543" x="2736850" y="5353050"/>
          <p14:tracePt t="208552" x="2633663" y="5345113"/>
          <p14:tracePt t="208559" x="2516188" y="5327650"/>
          <p14:tracePt t="208567" x="2387600" y="5319713"/>
          <p14:tracePt t="208575" x="2252663" y="5311775"/>
          <p14:tracePt t="208581" x="2090738" y="5294313"/>
          <p14:tracePt t="208589" x="1963738" y="5286375"/>
          <p14:tracePt t="208597" x="1878013" y="5276850"/>
          <p14:tracePt t="208605" x="1809750" y="5276850"/>
          <p14:tracePt t="208613" x="1751013" y="5276850"/>
          <p14:tracePt t="208621" x="1716088" y="5276850"/>
          <p14:tracePt t="208629" x="1682750" y="5276850"/>
          <p14:tracePt t="208635" x="1665288" y="5276850"/>
          <p14:tracePt t="208643" x="1639888" y="5276850"/>
          <p14:tracePt t="208651" x="1622425" y="5276850"/>
          <p14:tracePt t="208667" x="1614488" y="5276850"/>
          <p14:tracePt t="208675" x="1606550" y="5276850"/>
          <p14:tracePt t="208683" x="1597025" y="5276850"/>
          <p14:tracePt t="208690" x="1589088" y="5276850"/>
          <p14:tracePt t="208699" x="1581150" y="5276850"/>
          <p14:tracePt t="208705" x="1571625" y="5276850"/>
          <p14:tracePt t="208713" x="1563688" y="5276850"/>
          <p14:tracePt t="208729" x="1555750" y="5276850"/>
          <p14:tracePt t="208745" x="1546225" y="5276850"/>
          <p14:tracePt t="208751" x="1538288" y="5276850"/>
          <p14:tracePt t="208767" x="1530350" y="5276850"/>
          <p14:tracePt t="208776" x="1520825" y="5276850"/>
          <p14:tracePt t="208783" x="1512888" y="5276850"/>
          <p14:tracePt t="208791" x="1504950" y="5276850"/>
          <p14:tracePt t="208797" x="1477963" y="5268913"/>
          <p14:tracePt t="208805" x="1462088" y="5260975"/>
          <p14:tracePt t="208821" x="1452563" y="5260975"/>
          <p14:tracePt t="208829" x="1444625" y="5260975"/>
          <p14:tracePt t="208845" x="1436688" y="5260975"/>
          <p14:tracePt t="208859" x="1427163" y="5251450"/>
          <p14:tracePt t="208867" x="1419225" y="5251450"/>
          <p14:tracePt t="208883" x="1419225" y="5243513"/>
          <p14:tracePt t="208891" x="1411288" y="5243513"/>
          <p14:tracePt t="208899" x="1401763" y="5235575"/>
          <p14:tracePt t="208913" x="1393825" y="5235575"/>
          <p14:tracePt t="208921" x="1376363" y="5235575"/>
          <p14:tracePt t="208937" x="1360488" y="5226050"/>
          <p14:tracePt t="208945" x="1350963" y="5226050"/>
          <p14:tracePt t="208953" x="1343025" y="5218113"/>
          <p14:tracePt t="208961" x="1333500" y="5218113"/>
          <p14:tracePt t="208967" x="1325563" y="5208588"/>
          <p14:tracePt t="208975" x="1317625" y="5208588"/>
          <p14:tracePt t="208983" x="1308100" y="5200650"/>
          <p14:tracePt t="208991" x="1300163" y="5200650"/>
          <p14:tracePt t="208999" x="1300163" y="5192713"/>
          <p14:tracePt t="209007" x="1292225" y="5192713"/>
          <p14:tracePt t="209015" x="1282700" y="5183188"/>
          <p14:tracePt t="209021" x="1274763" y="5183188"/>
          <p14:tracePt t="209029" x="1266825" y="5175250"/>
          <p14:tracePt t="209037" x="1249363" y="5167313"/>
          <p14:tracePt t="209045" x="1241425" y="5157788"/>
          <p14:tracePt t="209053" x="1223963" y="5149850"/>
          <p14:tracePt t="209061" x="1216025" y="5149850"/>
          <p14:tracePt t="209509" x="1231900" y="5149850"/>
          <p14:tracePt t="209515" x="1274763" y="5157788"/>
          <p14:tracePt t="209523" x="1333500" y="5157788"/>
          <p14:tracePt t="209531" x="1393825" y="5167313"/>
          <p14:tracePt t="209540" x="1452563" y="5167313"/>
          <p14:tracePt t="209547" x="1495425" y="5167313"/>
          <p14:tracePt t="209555" x="1530350" y="5167313"/>
          <p14:tracePt t="209563" x="1563688" y="5167313"/>
          <p14:tracePt t="209571" x="1589088" y="5167313"/>
          <p14:tracePt t="209577" x="1649413" y="5167313"/>
          <p14:tracePt t="209585" x="1690688" y="5167313"/>
          <p14:tracePt t="209593" x="1725613" y="5167313"/>
          <p14:tracePt t="209601" x="1733550" y="5167313"/>
          <p14:tracePt t="209609" x="1741488" y="5167313"/>
          <p14:tracePt t="209639" x="1751013" y="5167313"/>
          <p14:tracePt t="209647" x="1758950" y="5167313"/>
          <p14:tracePt t="209655" x="1776413" y="5167313"/>
          <p14:tracePt t="209663" x="1809750" y="5167313"/>
          <p14:tracePt t="209671" x="1852613" y="5167313"/>
          <p14:tracePt t="209677" x="1920875" y="5167313"/>
          <p14:tracePt t="209685" x="2014538" y="5175250"/>
          <p14:tracePt t="209693" x="2098675" y="5192713"/>
          <p14:tracePt t="209701" x="2166938" y="5200650"/>
          <p14:tracePt t="209709" x="2243138" y="5208588"/>
          <p14:tracePt t="209717" x="2303463" y="5218113"/>
          <p14:tracePt t="209725" x="2362200" y="5218113"/>
          <p14:tracePt t="209731" x="2405063" y="5218113"/>
          <p14:tracePt t="209740" x="2430463" y="5218113"/>
          <p14:tracePt t="209747" x="2447925" y="5218113"/>
          <p14:tracePt t="209755" x="2463800" y="5218113"/>
          <p14:tracePt t="209763" x="2473325" y="5218113"/>
          <p14:tracePt t="209779" x="2489200" y="5218113"/>
          <p14:tracePt t="209787" x="2498725" y="5218113"/>
          <p14:tracePt t="209801" x="2506663" y="5218113"/>
          <p14:tracePt t="209809" x="2524125" y="5218113"/>
          <p14:tracePt t="209817" x="2549525" y="5218113"/>
          <p14:tracePt t="209825" x="2582863" y="5218113"/>
          <p14:tracePt t="209833" x="2600325" y="5226050"/>
          <p14:tracePt t="209841" x="2633663" y="5235575"/>
          <p14:tracePt t="209847" x="2668588" y="5235575"/>
          <p14:tracePt t="209855" x="2701925" y="5243513"/>
          <p14:tracePt t="209863" x="2727325" y="5243513"/>
          <p14:tracePt t="209871" x="2744788" y="5251450"/>
          <p14:tracePt t="209879" x="2770188" y="5251450"/>
          <p14:tracePt t="209887" x="2778125" y="5251450"/>
          <p14:tracePt t="209895" x="2778125" y="5260975"/>
          <p14:tracePt t="209925" x="2787650" y="5260975"/>
          <p14:tracePt t="209933" x="2795588" y="5260975"/>
          <p14:tracePt t="209941" x="2805113" y="5260975"/>
          <p14:tracePt t="209955" x="2820988" y="5268913"/>
          <p14:tracePt t="209963" x="2846388" y="5276850"/>
          <p14:tracePt t="209971" x="2863850" y="5286375"/>
          <p14:tracePt t="209979" x="2897188" y="5294313"/>
          <p14:tracePt t="209987" x="2932113" y="5302250"/>
          <p14:tracePt t="209995" x="2965450" y="5311775"/>
          <p14:tracePt t="210003" x="3000375" y="5319713"/>
          <p14:tracePt t="210009" x="3033713" y="5327650"/>
          <p14:tracePt t="210017" x="3059113" y="5337175"/>
          <p14:tracePt t="210025" x="3109913" y="5345113"/>
          <p14:tracePt t="210033" x="3170238" y="5345113"/>
          <p14:tracePt t="210041" x="3211513" y="5345113"/>
          <p14:tracePt t="210057" x="3340100" y="5345113"/>
          <p14:tracePt t="210063" x="3398838" y="5345113"/>
          <p14:tracePt t="210071" x="3459163" y="5345113"/>
          <p14:tracePt t="210079" x="3484563" y="5353050"/>
          <p14:tracePt t="210087" x="3517900" y="5353050"/>
          <p14:tracePt t="210095" x="3535363" y="5353050"/>
          <p14:tracePt t="210227" x="3543300" y="5353050"/>
          <p14:tracePt t="211663" x="3543300" y="5362575"/>
          <p14:tracePt t="211669" x="3492500" y="5370513"/>
          <p14:tracePt t="211677" x="3459163" y="5380038"/>
          <p14:tracePt t="211685" x="3433763" y="5380038"/>
          <p14:tracePt t="211693" x="3424238" y="5380038"/>
          <p14:tracePt t="211701" x="3398838" y="5380038"/>
          <p14:tracePt t="211709" x="3365500" y="5387975"/>
          <p14:tracePt t="211717" x="3330575" y="5395913"/>
          <p14:tracePt t="211725" x="3289300" y="5405438"/>
          <p14:tracePt t="211731" x="3254375" y="5413375"/>
          <p14:tracePt t="211739" x="3221038" y="5413375"/>
          <p14:tracePt t="211747" x="3186113" y="5421313"/>
          <p14:tracePt t="211755" x="3178175" y="5430838"/>
          <p14:tracePt t="211763" x="3160713" y="5430838"/>
          <p14:tracePt t="211771" x="3152775" y="5430838"/>
          <p14:tracePt t="211785" x="3144838" y="5430838"/>
          <p14:tracePt t="211793" x="3135313" y="5430838"/>
          <p14:tracePt t="211801" x="3127375" y="5430838"/>
          <p14:tracePt t="211817" x="3109913" y="5430838"/>
          <p14:tracePt t="211825" x="3076575" y="5430838"/>
          <p14:tracePt t="211833" x="3059113" y="5430838"/>
          <p14:tracePt t="211839" x="3033713" y="5430838"/>
          <p14:tracePt t="211847" x="3008313" y="5430838"/>
          <p14:tracePt t="211855" x="2990850" y="5430838"/>
          <p14:tracePt t="211863" x="2965450" y="5430838"/>
          <p14:tracePt t="211871" x="2940050" y="5430838"/>
          <p14:tracePt t="211879" x="2922588" y="5430838"/>
          <p14:tracePt t="211885" x="2889250" y="5430838"/>
          <p14:tracePt t="211893" x="2855913" y="5430838"/>
          <p14:tracePt t="211901" x="2830513" y="5430838"/>
          <p14:tracePt t="211909" x="2795588" y="5430838"/>
          <p14:tracePt t="211917" x="2736850" y="5430838"/>
          <p14:tracePt t="211925" x="2686050" y="5430838"/>
          <p14:tracePt t="211933" x="2608263" y="5438775"/>
          <p14:tracePt t="211941" x="2549525" y="5438775"/>
          <p14:tracePt t="211947" x="2498725" y="5438775"/>
          <p14:tracePt t="211955" x="2463800" y="5438775"/>
          <p14:tracePt t="211963" x="2438400" y="5438775"/>
          <p14:tracePt t="211971" x="2413000" y="5438775"/>
          <p14:tracePt t="211979" x="2405063" y="5438775"/>
          <p14:tracePt t="211987" x="2387600" y="5438775"/>
          <p14:tracePt t="211995" x="2379663" y="5438775"/>
          <p14:tracePt t="212001" x="2371725" y="5438775"/>
          <p14:tracePt t="212009" x="2354263" y="5438775"/>
          <p14:tracePt t="212017" x="2344738" y="5438775"/>
          <p14:tracePt t="212033" x="2336800" y="5438775"/>
          <p14:tracePt t="212056" x="2311400" y="5430838"/>
          <p14:tracePt t="212063" x="2286000" y="5421313"/>
          <p14:tracePt t="212071" x="2235200" y="5413375"/>
          <p14:tracePt t="212079" x="2133600" y="5413375"/>
          <p14:tracePt t="212087" x="2073275" y="5413375"/>
          <p14:tracePt t="212095" x="2030413" y="5413375"/>
          <p14:tracePt t="212103" x="1997075" y="5413375"/>
          <p14:tracePt t="212110" x="1979613" y="5421313"/>
          <p14:tracePt t="212117" x="1963738" y="5421313"/>
          <p14:tracePt t="212125" x="1954213" y="5421313"/>
          <p14:tracePt t="212217" x="1928813" y="5430838"/>
          <p14:tracePt t="212225" x="1903413" y="5438775"/>
          <p14:tracePt t="212233" x="1885950" y="5446713"/>
          <p14:tracePt t="212241" x="1870075" y="5446713"/>
          <p14:tracePt t="212249" x="1860550" y="5446713"/>
          <p14:tracePt t="212341" x="1852613" y="5446713"/>
          <p14:tracePt t="212349" x="1835150" y="5456238"/>
          <p14:tracePt t="212365" x="1819275" y="5464175"/>
          <p14:tracePt t="212373" x="1809750" y="5464175"/>
          <p14:tracePt t="212387" x="1801813" y="5464175"/>
          <p14:tracePt t="212403" x="1793875" y="5472113"/>
          <p14:tracePt t="212465" x="1784350" y="5472113"/>
          <p14:tracePt t="212481" x="1766888" y="5472113"/>
          <p14:tracePt t="212565" x="1741488" y="5481638"/>
          <p14:tracePt t="212573" x="1725613" y="5489575"/>
          <p14:tracePt t="212589" x="1708150" y="5489575"/>
          <p14:tracePt t="212597" x="1700213" y="5489575"/>
          <p14:tracePt t="212603" x="1674813" y="5497513"/>
          <p14:tracePt t="212611" x="1649413" y="5507038"/>
          <p14:tracePt t="212619" x="1631950" y="5514975"/>
          <p14:tracePt t="212627" x="1622425" y="5514975"/>
          <p14:tracePt t="212635" x="1614488" y="5514975"/>
          <p14:tracePt t="212643" x="1606550" y="5514975"/>
          <p14:tracePt t="212665" x="1597025" y="5514975"/>
          <p14:tracePt t="212735" x="1589088" y="5514975"/>
          <p14:tracePt t="212759" x="1581150" y="5514975"/>
          <p14:tracePt t="212765" x="1571625" y="5524500"/>
          <p14:tracePt t="212773" x="1563688" y="5524500"/>
          <p14:tracePt t="212781" x="1563688" y="5532438"/>
          <p14:tracePt t="212790" x="1555750" y="5532438"/>
          <p14:tracePt t="212797" x="1546225" y="5532438"/>
          <p14:tracePt t="212805" x="1546225" y="5540375"/>
          <p14:tracePt t="212813" x="1538288" y="5540375"/>
          <p14:tracePt t="212821" x="1530350" y="5540375"/>
          <p14:tracePt t="212835" x="1520825" y="5540375"/>
          <p14:tracePt t="212851" x="1512888" y="5540375"/>
          <p14:tracePt t="212859" x="1504950" y="5540375"/>
          <p14:tracePt t="213021" x="1504950" y="5532438"/>
          <p14:tracePt t="213037" x="1495425" y="5524500"/>
          <p14:tracePt t="213051" x="1487488" y="5524500"/>
          <p14:tracePt t="213067" x="1487488" y="5514975"/>
          <p14:tracePt t="213083" x="1477963" y="5514975"/>
          <p14:tracePt t="213091" x="1477963" y="5507038"/>
          <p14:tracePt t="213105" x="1470025" y="5507038"/>
          <p14:tracePt t="213129" x="1470025" y="5497513"/>
          <p14:tracePt t="213167" x="1470025" y="5489575"/>
          <p14:tracePt t="213183" x="1470025" y="5481638"/>
          <p14:tracePt t="214055" x="1477963" y="5481638"/>
          <p14:tracePt t="214063" x="1555750" y="5481638"/>
          <p14:tracePt t="214071" x="1622425" y="5481638"/>
          <p14:tracePt t="214079" x="1700213" y="5464175"/>
          <p14:tracePt t="214087" x="1751013" y="5464175"/>
          <p14:tracePt t="214093" x="1784350" y="5456238"/>
          <p14:tracePt t="214101" x="1819275" y="5456238"/>
          <p14:tracePt t="214109" x="1835150" y="5456238"/>
          <p14:tracePt t="214125" x="1860550" y="5456238"/>
          <p14:tracePt t="214133" x="1885950" y="5456238"/>
          <p14:tracePt t="214141" x="1895475" y="5446713"/>
          <p14:tracePt t="214147" x="1911350" y="5446713"/>
          <p14:tracePt t="214155" x="1920875" y="5446713"/>
          <p14:tracePt t="214171" x="1928813" y="5446713"/>
          <p14:tracePt t="214295" x="1938338" y="5446713"/>
          <p14:tracePt t="214681" x="1971675" y="5446713"/>
          <p14:tracePt t="214689" x="1989138" y="5446713"/>
          <p14:tracePt t="214697" x="2022475" y="5446713"/>
          <p14:tracePt t="214703" x="2055813" y="5446713"/>
          <p14:tracePt t="214711" x="2098675" y="5446713"/>
          <p14:tracePt t="214719" x="2124075" y="5446713"/>
          <p14:tracePt t="214727" x="2124075" y="5456238"/>
          <p14:tracePt t="214735" x="2133600" y="5456238"/>
          <p14:tracePt t="214743" x="2141538" y="5456238"/>
          <p14:tracePt t="214805" x="2149475" y="5456238"/>
          <p14:tracePt t="214819" x="2159000" y="5456238"/>
          <p14:tracePt t="214835" x="2166938" y="5456238"/>
          <p14:tracePt t="214851" x="2184400" y="5456238"/>
          <p14:tracePt t="214860" x="2192338" y="5456238"/>
          <p14:tracePt t="214865" x="2200275" y="5456238"/>
          <p14:tracePt t="214873" x="2209800" y="5456238"/>
          <p14:tracePt t="214881" x="2217738" y="5456238"/>
          <p14:tracePt t="214897" x="2227263" y="5456238"/>
          <p14:tracePt t="214905" x="2235200" y="5456238"/>
          <p14:tracePt t="215715" x="2243138" y="5456238"/>
          <p14:tracePt t="215723" x="2268538" y="5456238"/>
          <p14:tracePt t="215731" x="2278063" y="5456238"/>
          <p14:tracePt t="215747" x="2286000" y="5456238"/>
          <p14:tracePt t="215761" x="2293938" y="5456238"/>
          <p14:tracePt t="215777" x="2303463" y="5456238"/>
          <p14:tracePt t="215793" x="2311400" y="5456238"/>
          <p14:tracePt t="215807" x="2319338" y="5456238"/>
          <p14:tracePt t="215823" x="2328863" y="5456238"/>
          <p14:tracePt t="217869" x="2336800" y="5456238"/>
          <p14:tracePt t="217885" x="2379663" y="5456238"/>
          <p14:tracePt t="217893" x="2422525" y="5456238"/>
          <p14:tracePt t="217899" x="2455863" y="5456238"/>
          <p14:tracePt t="217907" x="2489200" y="5456238"/>
          <p14:tracePt t="217915" x="2524125" y="5456238"/>
          <p14:tracePt t="217923" x="2541588" y="5456238"/>
          <p14:tracePt t="217931" x="2566988" y="5456238"/>
          <p14:tracePt t="217939" x="2592388" y="5456238"/>
          <p14:tracePt t="217947" x="2608263" y="5456238"/>
          <p14:tracePt t="217955" x="2625725" y="5456238"/>
          <p14:tracePt t="217961" x="2651125" y="5456238"/>
          <p14:tracePt t="217969" x="2668588" y="5456238"/>
          <p14:tracePt t="217977" x="2693988" y="5456238"/>
          <p14:tracePt t="217985" x="2719388" y="5456238"/>
          <p14:tracePt t="217993" x="2744788" y="5456238"/>
          <p14:tracePt t="218001" x="2778125" y="5456238"/>
          <p14:tracePt t="218007" x="2855913" y="5456238"/>
          <p14:tracePt t="218015" x="2940050" y="5456238"/>
          <p14:tracePt t="218023" x="2974975" y="5456238"/>
          <p14:tracePt t="218031" x="2982913" y="5456238"/>
          <p14:tracePt t="218056" x="2990850" y="5456238"/>
          <p14:tracePt t="218063" x="3000375" y="5456238"/>
          <p14:tracePt t="218123" x="3008313" y="5456238"/>
          <p14:tracePt t="218131" x="3033713" y="5456238"/>
          <p14:tracePt t="218139" x="3041650" y="5446713"/>
          <p14:tracePt t="218147" x="3076575" y="5438775"/>
          <p14:tracePt t="218155" x="3135313" y="5430838"/>
          <p14:tracePt t="218163" x="3238500" y="5413375"/>
          <p14:tracePt t="218171" x="3365500" y="5395913"/>
          <p14:tracePt t="218177" x="3484563" y="5370513"/>
          <p14:tracePt t="218185" x="3586163" y="5345113"/>
          <p14:tracePt t="218193" x="3654425" y="5327650"/>
          <p14:tracePt t="218201" x="3705225" y="5319713"/>
          <p14:tracePt t="218210" x="3722688" y="5311775"/>
          <p14:tracePt t="218973" x="3748088" y="5311775"/>
          <p14:tracePt t="218981" x="3773488" y="5311775"/>
          <p14:tracePt t="218989" x="3798888" y="5311775"/>
          <p14:tracePt t="218997" x="3824288" y="5311775"/>
          <p14:tracePt t="219005" x="3832225" y="5311775"/>
          <p14:tracePt t="219011" x="3841750" y="5311775"/>
          <p14:tracePt t="219019" x="3849688" y="5311775"/>
          <p14:tracePt t="219043" x="3867150" y="5311775"/>
          <p14:tracePt t="219051" x="3883025" y="5311775"/>
          <p14:tracePt t="219059" x="3892550" y="5311775"/>
          <p14:tracePt t="219065" x="3908425" y="5311775"/>
          <p14:tracePt t="219073" x="3917950" y="5311775"/>
          <p14:tracePt t="219081" x="3935413" y="5311775"/>
          <p14:tracePt t="219089" x="3968750" y="5311775"/>
          <p14:tracePt t="219097" x="3994150" y="5311775"/>
          <p14:tracePt t="219105" x="4019550" y="5311775"/>
          <p14:tracePt t="219113" x="4044950" y="5311775"/>
          <p14:tracePt t="219119" x="4062413" y="5311775"/>
          <p14:tracePt t="219127" x="4087813" y="5311775"/>
          <p14:tracePt t="219135" x="4113213" y="5311775"/>
          <p14:tracePt t="219143" x="4121150" y="5311775"/>
          <p14:tracePt t="219151" x="4130675" y="5311775"/>
          <p14:tracePt t="219159" x="4138613" y="5311775"/>
          <p14:tracePt t="219173" x="4146550" y="5311775"/>
          <p14:tracePt t="219221" x="4156075" y="5311775"/>
          <p14:tracePt t="219227" x="4164013" y="5311775"/>
          <p14:tracePt t="219243" x="4171950" y="5311775"/>
          <p14:tracePt t="219251" x="4181475" y="5311775"/>
          <p14:tracePt t="219259" x="4189413" y="5311775"/>
          <p14:tracePt t="219267" x="4214813" y="5311775"/>
          <p14:tracePt t="219275" x="4240213" y="5311775"/>
          <p14:tracePt t="219283" x="4257675" y="5311775"/>
          <p14:tracePt t="219289" x="4283075" y="5319713"/>
          <p14:tracePt t="219297" x="4308475" y="5319713"/>
          <p14:tracePt t="219305" x="4333875" y="5319713"/>
          <p14:tracePt t="219313" x="4341813" y="5319713"/>
          <p14:tracePt t="219321" x="4359275" y="5327650"/>
          <p14:tracePt t="219329" x="4376738" y="5327650"/>
          <p14:tracePt t="219335" x="4376738" y="5337175"/>
          <p14:tracePt t="219343" x="4384675" y="5337175"/>
          <p14:tracePt t="219351" x="4394200" y="5337175"/>
          <p14:tracePt t="219359" x="4394200" y="5345113"/>
          <p14:tracePt t="219367" x="4410075" y="5345113"/>
          <p14:tracePt t="219375" x="4435475" y="5353050"/>
          <p14:tracePt t="219383" x="4452938" y="5362575"/>
          <p14:tracePt t="219391" x="4478338" y="5362575"/>
          <p14:tracePt t="219397" x="4503738" y="5362575"/>
          <p14:tracePt t="219405" x="4521200" y="5362575"/>
          <p14:tracePt t="219413" x="4529138" y="5362575"/>
          <p14:tracePt t="219421" x="4538663" y="5362575"/>
          <p14:tracePt t="219429" x="4546600" y="5362575"/>
          <p14:tracePt t="219437" x="4546600" y="5370513"/>
          <p14:tracePt t="220757" x="4486275" y="5370513"/>
          <p14:tracePt t="220765" x="4410075" y="5370513"/>
          <p14:tracePt t="220773" x="4368800" y="5362575"/>
          <p14:tracePt t="220779" x="4325938" y="5362575"/>
          <p14:tracePt t="220787" x="4291013" y="5353050"/>
          <p14:tracePt t="220795" x="4249738" y="5353050"/>
          <p14:tracePt t="220803" x="4224338" y="5353050"/>
          <p14:tracePt t="220811" x="4197350" y="5353050"/>
          <p14:tracePt t="220819" x="4189413" y="5353050"/>
          <p14:tracePt t="220827" x="4171950" y="5353050"/>
          <p14:tracePt t="220833" x="4164013" y="5353050"/>
          <p14:tracePt t="220849" x="4156075" y="5345113"/>
          <p14:tracePt t="220857" x="4146550" y="5345113"/>
          <p14:tracePt t="220873" x="4138613" y="5337175"/>
          <p14:tracePt t="220881" x="4121150" y="5337175"/>
          <p14:tracePt t="220887" x="4113213" y="5327650"/>
          <p14:tracePt t="220895" x="4095750" y="5319713"/>
          <p14:tracePt t="220903" x="4070350" y="5311775"/>
          <p14:tracePt t="220911" x="4052888" y="5302250"/>
          <p14:tracePt t="220919" x="4044950" y="5302250"/>
          <p14:tracePt t="220927" x="4019550" y="5294313"/>
          <p14:tracePt t="220935" x="3994150" y="5286375"/>
          <p14:tracePt t="220941" x="3976688" y="5276850"/>
          <p14:tracePt t="220949" x="3951288" y="5268913"/>
          <p14:tracePt t="220958" x="3925888" y="5260975"/>
          <p14:tracePt t="220965" x="3900488" y="5243513"/>
          <p14:tracePt t="220973" x="3867150" y="5235575"/>
          <p14:tracePt t="220981" x="3841750" y="5226050"/>
          <p14:tracePt t="220989" x="3816350" y="5218113"/>
          <p14:tracePt t="220995" x="3756025" y="5200650"/>
          <p14:tracePt t="221003" x="3629025" y="5167313"/>
          <p14:tracePt t="221011" x="3467100" y="5132388"/>
          <p14:tracePt t="221019" x="3340100" y="5116513"/>
          <p14:tracePt t="221027" x="3221038" y="5106988"/>
          <p14:tracePt t="221035" x="3119438" y="5099050"/>
          <p14:tracePt t="221043" x="3051175" y="5099050"/>
          <p14:tracePt t="221057" x="2974975" y="5099050"/>
          <p14:tracePt t="221057" x="2932113" y="5106988"/>
          <p14:tracePt t="221065" x="2871788" y="5116513"/>
          <p14:tracePt t="221073" x="2830513" y="5124450"/>
          <p14:tracePt t="221081" x="2762250" y="5149850"/>
          <p14:tracePt t="221089" x="2727325" y="5167313"/>
          <p14:tracePt t="221097" x="2693988" y="5175250"/>
          <p14:tracePt t="221105" x="2676525" y="5175250"/>
          <p14:tracePt t="221111" x="2643188" y="5183188"/>
          <p14:tracePt t="221119" x="2608263" y="5192713"/>
          <p14:tracePt t="221127" x="2574925" y="5200650"/>
          <p14:tracePt t="221135" x="2541588" y="5208588"/>
          <p14:tracePt t="221143" x="2506663" y="5218113"/>
          <p14:tracePt t="221151" x="2438400" y="5235575"/>
          <p14:tracePt t="221159" x="2354263" y="5243513"/>
          <p14:tracePt t="221165" x="2260600" y="5251450"/>
          <p14:tracePt t="221173" x="2174875" y="5260975"/>
          <p14:tracePt t="221181" x="2073275" y="5276850"/>
          <p14:tracePt t="221189" x="1979613" y="5286375"/>
          <p14:tracePt t="221197" x="1885950" y="5294313"/>
          <p14:tracePt t="221205" x="1827213" y="5302250"/>
          <p14:tracePt t="221213" x="1809750" y="5302250"/>
          <p14:tracePt t="221219" x="1784350" y="5302250"/>
          <p14:tracePt t="221227" x="1776413" y="5302250"/>
          <p14:tracePt t="221259" x="1766888" y="5302250"/>
          <p14:tracePt t="221267" x="1758950" y="5302250"/>
          <p14:tracePt t="221273" x="1751013" y="5302250"/>
          <p14:tracePt t="221281" x="1725613" y="5302250"/>
          <p14:tracePt t="221289" x="1690688" y="5311775"/>
          <p14:tracePt t="221297" x="1657350" y="5311775"/>
          <p14:tracePt t="221306" x="1631950" y="5311775"/>
          <p14:tracePt t="221313" x="1597025" y="5311775"/>
          <p14:tracePt t="221321" x="1546225" y="5311775"/>
          <p14:tracePt t="221327" x="1487488" y="5311775"/>
          <p14:tracePt t="221335" x="1444625" y="5311775"/>
          <p14:tracePt t="221343" x="1411288" y="5311775"/>
          <p14:tracePt t="221351" x="1385888" y="5319713"/>
          <p14:tracePt t="221359" x="1360488" y="5327650"/>
          <p14:tracePt t="221367" x="1343025" y="5327650"/>
          <p14:tracePt t="221375" x="1317625" y="5337175"/>
          <p14:tracePt t="221381" x="1292225" y="5345113"/>
          <p14:tracePt t="221389" x="1266825" y="5353050"/>
          <p14:tracePt t="221397" x="1257300" y="5362575"/>
          <p14:tracePt t="221406" x="1241425" y="5362575"/>
          <p14:tracePt t="221413" x="1223963" y="5370513"/>
          <p14:tracePt t="221421" x="1216025" y="5370513"/>
          <p14:tracePt t="221429" x="1206500" y="5370513"/>
          <p14:tracePt t="221435" x="1198563" y="5380038"/>
          <p14:tracePt t="221451" x="1173163" y="5387975"/>
          <p14:tracePt t="221459" x="1138238" y="5395913"/>
          <p14:tracePt t="221467" x="1079500" y="5413375"/>
          <p14:tracePt t="221475" x="1019175" y="5438775"/>
          <p14:tracePt t="221483" x="935038" y="5456238"/>
          <p14:tracePt t="221489" x="841375" y="5481638"/>
          <p14:tracePt t="221497" x="773113" y="5489575"/>
          <p14:tracePt t="221505" x="714375" y="5497513"/>
          <p14:tracePt t="221513" x="654050" y="5514975"/>
          <p14:tracePt t="221521" x="620713" y="5514975"/>
          <p14:tracePt t="221529" x="569913" y="5532438"/>
          <p14:tracePt t="221537" x="534988" y="5540375"/>
          <p14:tracePt t="221543" x="527050" y="5540375"/>
          <p14:tracePt t="221551" x="519113" y="5540375"/>
          <p14:tracePt t="221559" x="509588" y="5549900"/>
          <p14:tracePt t="221637" x="501650" y="5549900"/>
          <p14:tracePt t="221653" x="476250" y="5557838"/>
          <p14:tracePt t="221659" x="450850" y="5557838"/>
          <p14:tracePt t="221667" x="433388" y="5575300"/>
          <p14:tracePt t="221675" x="407988" y="5583238"/>
          <p14:tracePt t="221683" x="382588" y="5591175"/>
          <p14:tracePt t="221691" x="365125" y="5600700"/>
          <p14:tracePt t="221791" x="374650" y="5608638"/>
          <p14:tracePt t="221799" x="382588" y="5616575"/>
          <p14:tracePt t="221815" x="390525" y="5616575"/>
          <p14:tracePt t="221853" x="400050" y="5616575"/>
          <p14:tracePt t="221861" x="407988" y="5626100"/>
          <p14:tracePt t="221937" x="415925" y="5634038"/>
          <p14:tracePt t="221945" x="425450" y="5641975"/>
          <p14:tracePt t="221961" x="441325" y="5651500"/>
          <p14:tracePt t="221969" x="450850" y="5651500"/>
          <p14:tracePt t="221977" x="450850" y="5659438"/>
          <p14:tracePt t="221985" x="458788" y="5659438"/>
          <p14:tracePt t="221991" x="476250" y="5668963"/>
          <p14:tracePt t="222007" x="484188" y="5676900"/>
          <p14:tracePt t="222015" x="492125" y="5676900"/>
          <p14:tracePt t="222024" x="501650" y="5684838"/>
          <p14:tracePt t="222031" x="501650" y="5694363"/>
          <p14:tracePt t="222037" x="509588" y="5694363"/>
          <p14:tracePt t="222056" x="527050" y="5694363"/>
          <p14:tracePt t="222061" x="544513" y="5702300"/>
          <p14:tracePt t="222069" x="552450" y="5702300"/>
          <p14:tracePt t="222077" x="569913" y="5710238"/>
          <p14:tracePt t="222085" x="577850" y="5710238"/>
          <p14:tracePt t="222093" x="577850" y="5719763"/>
          <p14:tracePt t="222099" x="585788" y="5719763"/>
          <p14:tracePt t="222107" x="595313" y="5719763"/>
          <p14:tracePt t="222115" x="603250" y="5719763"/>
          <p14:tracePt t="222123" x="611188" y="5719763"/>
          <p14:tracePt t="222131" x="620713" y="5727700"/>
          <p14:tracePt t="222139" x="628650" y="5727700"/>
          <p14:tracePt t="222147" x="636588" y="5727700"/>
          <p14:tracePt t="222153" x="654050" y="5735638"/>
          <p14:tracePt t="222169" x="663575" y="5735638"/>
          <p14:tracePt t="222177" x="671513" y="5735638"/>
          <p14:tracePt t="222193" x="679450" y="5735638"/>
          <p14:tracePt t="222201" x="688975" y="5735638"/>
          <p14:tracePt t="222223" x="696913" y="5735638"/>
          <p14:tracePt t="222247" x="704850" y="5735638"/>
          <p14:tracePt t="222255" x="714375" y="5745163"/>
          <p14:tracePt t="222269" x="730250" y="5745163"/>
          <p14:tracePt t="222277" x="739775" y="5745163"/>
          <p14:tracePt t="222285" x="747713" y="5745163"/>
          <p14:tracePt t="222293" x="773113" y="5745163"/>
          <p14:tracePt t="222309" x="790575" y="5745163"/>
          <p14:tracePt t="222315" x="798513" y="5745163"/>
          <p14:tracePt t="222331" x="815975" y="5745163"/>
          <p14:tracePt t="222347" x="823913" y="5745163"/>
          <p14:tracePt t="222356" x="833438" y="5745163"/>
          <p14:tracePt t="222363" x="841375" y="5735638"/>
          <p14:tracePt t="222377" x="849313" y="5735638"/>
          <p14:tracePt t="222385" x="858838" y="5727700"/>
          <p14:tracePt t="222401" x="866775" y="5727700"/>
          <p14:tracePt t="222409" x="874713" y="5727700"/>
          <p14:tracePt t="222417" x="884238" y="5727700"/>
          <p14:tracePt t="222439" x="892175" y="5727700"/>
          <p14:tracePt t="222447" x="900113" y="5727700"/>
          <p14:tracePt t="222463" x="909638" y="5719763"/>
          <p14:tracePt t="222471" x="917575" y="5719763"/>
          <p14:tracePt t="222479" x="925513" y="5719763"/>
          <p14:tracePt t="222493" x="925513" y="5710238"/>
          <p14:tracePt t="222501" x="935038" y="5710238"/>
          <p14:tracePt t="222509" x="942975" y="5710238"/>
          <p14:tracePt t="225467" x="942975" y="5719763"/>
          <p14:tracePt t="225481" x="942975" y="5727700"/>
          <p14:tracePt t="225497" x="942975" y="5735638"/>
          <p14:tracePt t="225513" x="942975" y="5745163"/>
          <p14:tracePt t="225535" x="942975" y="5753100"/>
          <p14:tracePt t="225605" x="952500" y="5753100"/>
          <p14:tracePt t="225621" x="968375" y="5761038"/>
          <p14:tracePt t="225635" x="977900" y="5761038"/>
          <p14:tracePt t="225651" x="985838" y="5761038"/>
          <p14:tracePt t="225705" x="1003300" y="5761038"/>
          <p14:tracePt t="225713" x="1036638" y="5761038"/>
          <p14:tracePt t="225721" x="1062038" y="5761038"/>
          <p14:tracePt t="225729" x="1112838" y="5761038"/>
          <p14:tracePt t="225737" x="1163638" y="5761038"/>
          <p14:tracePt t="225743" x="1266825" y="5753100"/>
          <p14:tracePt t="225751" x="1368425" y="5753100"/>
          <p14:tracePt t="225759" x="1452563" y="5745163"/>
          <p14:tracePt t="225767" x="1538288" y="5745163"/>
          <p14:tracePt t="225775" x="1597025" y="5745163"/>
          <p14:tracePt t="225783" x="1639888" y="5745163"/>
          <p14:tracePt t="225791" x="1674813" y="5753100"/>
          <p14:tracePt t="225797" x="1700213" y="5761038"/>
          <p14:tracePt t="225806" x="1716088" y="5761038"/>
          <p14:tracePt t="225813" x="1725613" y="5770563"/>
          <p14:tracePt t="225821" x="1733550" y="5770563"/>
          <p14:tracePt t="226115" x="1741488" y="5770563"/>
          <p14:tracePt t="226129" x="1751013" y="5761038"/>
          <p14:tracePt t="226137" x="1758950" y="5761038"/>
          <p14:tracePt t="226145" x="1758950" y="5753100"/>
          <p14:tracePt t="226153" x="1758950" y="5745163"/>
          <p14:tracePt t="226161" x="1766888" y="5735638"/>
          <p14:tracePt t="226177" x="1776413" y="5727700"/>
          <p14:tracePt t="226183" x="1776413" y="5719763"/>
          <p14:tracePt t="226199" x="1784350" y="5710238"/>
          <p14:tracePt t="226245" x="1784350" y="5702300"/>
          <p14:tracePt t="226277" x="1784350" y="5694363"/>
          <p14:tracePt t="226293" x="1784350" y="5684838"/>
          <p14:tracePt t="226299" x="1784350" y="5676900"/>
          <p14:tracePt t="226307" x="1784350" y="5668963"/>
          <p14:tracePt t="226331" x="1784350" y="5659438"/>
          <p14:tracePt t="226339" x="1784350" y="5651500"/>
          <p14:tracePt t="226353" x="1784350" y="5641975"/>
          <p14:tracePt t="226361" x="1784350" y="5634038"/>
          <p14:tracePt t="226369" x="1776413" y="5634038"/>
          <p14:tracePt t="226377" x="1766888" y="5626100"/>
          <p14:tracePt t="226385" x="1741488" y="5608638"/>
          <p14:tracePt t="226393" x="1708150" y="5600700"/>
          <p14:tracePt t="226401" x="1674813" y="5583238"/>
          <p14:tracePt t="226407" x="1639888" y="5575300"/>
          <p14:tracePt t="226415" x="1614488" y="5565775"/>
          <p14:tracePt t="226423" x="1597025" y="5557838"/>
          <p14:tracePt t="226431" x="1581150" y="5557838"/>
          <p14:tracePt t="226455" x="1571625" y="5557838"/>
          <p14:tracePt t="226461" x="1571625" y="5549900"/>
          <p14:tracePt t="226585" x="1546225" y="5549900"/>
          <p14:tracePt t="226593" x="1530350" y="5540375"/>
          <p14:tracePt t="226601" x="1512888" y="5540375"/>
          <p14:tracePt t="226609" x="1504950" y="5540375"/>
          <p14:tracePt t="226617" x="1495425" y="5540375"/>
          <p14:tracePt t="226623" x="1487488" y="5540375"/>
          <p14:tracePt t="226631" x="1477963" y="5540375"/>
          <p14:tracePt t="226639" x="1470025" y="5540375"/>
          <p14:tracePt t="226647" x="1470025" y="5532438"/>
          <p14:tracePt t="226656" x="1462088" y="5532438"/>
          <p14:tracePt t="226663" x="1452563" y="5532438"/>
          <p14:tracePt t="226671" x="1444625" y="5524500"/>
          <p14:tracePt t="226685" x="1436688" y="5514975"/>
          <p14:tracePt t="226693" x="1427163" y="5514975"/>
          <p14:tracePt t="226709" x="1419225" y="5507038"/>
          <p14:tracePt t="226725" x="1411288" y="5507038"/>
          <p14:tracePt t="226801" x="1401763" y="5507038"/>
          <p14:tracePt t="226817" x="1393825" y="5497513"/>
          <p14:tracePt t="226825" x="1385888" y="5497513"/>
          <p14:tracePt t="226839" x="1376363" y="5497513"/>
          <p14:tracePt t="226847" x="1368425" y="5497513"/>
          <p14:tracePt t="226871" x="1360488" y="5497513"/>
          <p14:tracePt t="226879" x="1350963" y="5497513"/>
          <p14:tracePt t="226887" x="1343025" y="5497513"/>
          <p14:tracePt t="226895" x="1333500" y="5497513"/>
          <p14:tracePt t="226901" x="1317625" y="5497513"/>
          <p14:tracePt t="226909" x="1308100" y="5497513"/>
          <p14:tracePt t="226917" x="1300163" y="5497513"/>
          <p14:tracePt t="226925" x="1282700" y="5497513"/>
          <p14:tracePt t="226933" x="1266825" y="5507038"/>
          <p14:tracePt t="226941" x="1241425" y="5514975"/>
          <p14:tracePt t="226949" x="1206500" y="5524500"/>
          <p14:tracePt t="226956" x="1173163" y="5532438"/>
          <p14:tracePt t="226963" x="1163638" y="5540375"/>
          <p14:tracePt t="226971" x="1147763" y="5540375"/>
          <p14:tracePt t="226979" x="1138238" y="5540375"/>
          <p14:tracePt t="226987" x="1130300" y="5540375"/>
          <p14:tracePt t="226995" x="1112838" y="5549900"/>
          <p14:tracePt t="227003" x="1096963" y="5557838"/>
          <p14:tracePt t="227009" x="1079500" y="5565775"/>
          <p14:tracePt t="227017" x="1054100" y="5575300"/>
          <p14:tracePt t="227025" x="1036638" y="5583238"/>
          <p14:tracePt t="227033" x="1028700" y="5583238"/>
          <p14:tracePt t="227041" x="1019175" y="5591175"/>
          <p14:tracePt t="227057" x="1011238" y="5591175"/>
          <p14:tracePt t="227111" x="1003300" y="5591175"/>
          <p14:tracePt t="227125" x="977900" y="5600700"/>
          <p14:tracePt t="227133" x="952500" y="5608638"/>
          <p14:tracePt t="227141" x="935038" y="5616575"/>
          <p14:tracePt t="227149" x="917575" y="5626100"/>
          <p14:tracePt t="227157" x="900113" y="5634038"/>
          <p14:tracePt t="227171" x="892175" y="5641975"/>
          <p14:tracePt t="227179" x="884238" y="5641975"/>
          <p14:tracePt t="227195" x="874713" y="5641975"/>
          <p14:tracePt t="227319" x="874713" y="5659438"/>
          <p14:tracePt t="227341" x="874713" y="5668963"/>
          <p14:tracePt t="227357" x="874713" y="5676900"/>
          <p14:tracePt t="227395" x="874713" y="5684838"/>
          <p14:tracePt t="227411" x="874713" y="5694363"/>
          <p14:tracePt t="227419" x="874713" y="5702300"/>
          <p14:tracePt t="227435" x="884238" y="5710238"/>
          <p14:tracePt t="227443" x="892175" y="5719763"/>
          <p14:tracePt t="227449" x="900113" y="5719763"/>
          <p14:tracePt t="227457" x="909638" y="5727700"/>
          <p14:tracePt t="227465" x="917575" y="5735638"/>
          <p14:tracePt t="227473" x="935038" y="5745163"/>
          <p14:tracePt t="227481" x="952500" y="5753100"/>
          <p14:tracePt t="227489" x="968375" y="5761038"/>
          <p14:tracePt t="227503" x="977900" y="5761038"/>
          <p14:tracePt t="227511" x="985838" y="5770563"/>
          <p14:tracePt t="227527" x="993775" y="5770563"/>
          <p14:tracePt t="227673" x="1003300" y="5770563"/>
          <p14:tracePt t="227689" x="1011238" y="5770563"/>
          <p14:tracePt t="227705" x="1019175" y="5770563"/>
          <p14:tracePt t="227713" x="1028700" y="5770563"/>
          <p14:tracePt t="227727" x="1036638" y="5770563"/>
          <p14:tracePt t="227743" x="1044575" y="5770563"/>
          <p14:tracePt t="227759" x="1054100" y="5770563"/>
          <p14:tracePt t="227821" x="1062038" y="5770563"/>
          <p14:tracePt t="227835" x="1069975" y="5770563"/>
          <p14:tracePt t="227843" x="1079500" y="5770563"/>
          <p14:tracePt t="227851" x="1096963" y="5770563"/>
          <p14:tracePt t="227859" x="1112838" y="5770563"/>
          <p14:tracePt t="227867" x="1138238" y="5770563"/>
          <p14:tracePt t="227875" x="1189038" y="5770563"/>
          <p14:tracePt t="227883" x="1249363" y="5761038"/>
          <p14:tracePt t="227889" x="1308100" y="5753100"/>
          <p14:tracePt t="227897" x="1343025" y="5745163"/>
          <p14:tracePt t="227906" x="1401763" y="5735638"/>
          <p14:tracePt t="227913" x="1477963" y="5727700"/>
          <p14:tracePt t="227921" x="1563688" y="5710238"/>
          <p14:tracePt t="227929" x="1639888" y="5702300"/>
          <p14:tracePt t="227937" x="1708150" y="5694363"/>
          <p14:tracePt t="227943" x="1784350" y="5684838"/>
          <p14:tracePt t="227951" x="1844675" y="5684838"/>
          <p14:tracePt t="227959" x="1903413" y="5684838"/>
          <p14:tracePt t="227967" x="1928813" y="5684838"/>
          <p14:tracePt t="227975" x="1954213" y="5684838"/>
          <p14:tracePt t="227983" x="2005013" y="5668963"/>
          <p14:tracePt t="227991" x="2039938" y="5668963"/>
          <p14:tracePt t="227997" x="2065338" y="5668963"/>
          <p14:tracePt t="228006" x="2082800" y="5668963"/>
          <p14:tracePt t="228013" x="2098675" y="5668963"/>
          <p14:tracePt t="228021" x="2116138" y="5668963"/>
          <p14:tracePt t="228029" x="2133600" y="5668963"/>
          <p14:tracePt t="228037" x="2159000" y="5668963"/>
          <p14:tracePt t="228056" x="2200275" y="5668963"/>
          <p14:tracePt t="228059" x="2227263" y="5668963"/>
          <p14:tracePt t="228067" x="2252663" y="5668963"/>
          <p14:tracePt t="228075" x="2286000" y="5668963"/>
          <p14:tracePt t="228083" x="2303463" y="5668963"/>
          <p14:tracePt t="228091" x="2336800" y="5668963"/>
          <p14:tracePt t="228099" x="2362200" y="5668963"/>
          <p14:tracePt t="228106" x="2397125" y="5659438"/>
          <p14:tracePt t="228113" x="2422525" y="5659438"/>
          <p14:tracePt t="228121" x="2447925" y="5659438"/>
          <p14:tracePt t="228129" x="2463800" y="5659438"/>
          <p14:tracePt t="228145" x="2473325" y="5659438"/>
          <p14:tracePt t="228161" x="2481263" y="5659438"/>
          <p14:tracePt t="228175" x="2489200" y="5659438"/>
          <p14:tracePt t="228191" x="2498725" y="5659438"/>
          <p14:tracePt t="228199" x="2498725" y="5668963"/>
          <p14:tracePt t="228207" x="2506663" y="5668963"/>
          <p14:tracePt t="228229" x="2506663" y="5676900"/>
          <p14:tracePt t="228269" x="2516188" y="5676900"/>
          <p14:tracePt t="228315" x="2524125" y="5676900"/>
          <p14:tracePt t="228329" x="2532063" y="5676900"/>
          <p14:tracePt t="228337" x="2549525" y="5684838"/>
          <p14:tracePt t="228345" x="2557463" y="5694363"/>
          <p14:tracePt t="228353" x="2566988" y="5702300"/>
          <p14:tracePt t="228361" x="2574925" y="5702300"/>
          <p14:tracePt t="228369" x="2574925" y="5710238"/>
          <p14:tracePt t="228377" x="2582863" y="5710238"/>
          <p14:tracePt t="228407" x="2600325" y="5719763"/>
          <p14:tracePt t="228415" x="2608263" y="5727700"/>
          <p14:tracePt t="228423" x="2633663" y="5735638"/>
          <p14:tracePt t="228431" x="2660650" y="5745163"/>
          <p14:tracePt t="228437" x="2693988" y="5753100"/>
          <p14:tracePt t="228445" x="2727325" y="5753100"/>
          <p14:tracePt t="228453" x="2787650" y="5770563"/>
          <p14:tracePt t="228461" x="2838450" y="5770563"/>
          <p14:tracePt t="228469" x="2889250" y="5778500"/>
          <p14:tracePt t="228477" x="2914650" y="5778500"/>
          <p14:tracePt t="228485" x="2932113" y="5778500"/>
          <p14:tracePt t="228491" x="2965450" y="5778500"/>
          <p14:tracePt t="228499" x="3000375" y="5778500"/>
          <p14:tracePt t="228507" x="3025775" y="5778500"/>
          <p14:tracePt t="228515" x="3067050" y="5778500"/>
          <p14:tracePt t="228523" x="3094038" y="5778500"/>
          <p14:tracePt t="228531" x="3119438" y="5778500"/>
          <p14:tracePt t="228539" x="3127375" y="5778500"/>
          <p14:tracePt t="228545" x="3152775" y="5770563"/>
          <p14:tracePt t="228553" x="3178175" y="5770563"/>
          <p14:tracePt t="228561" x="3203575" y="5770563"/>
          <p14:tracePt t="228569" x="3221038" y="5761038"/>
          <p14:tracePt t="228577" x="3246438" y="5761038"/>
          <p14:tracePt t="228585" x="3279775" y="5761038"/>
          <p14:tracePt t="228593" x="3314700" y="5753100"/>
          <p14:tracePt t="228601" x="3340100" y="5753100"/>
          <p14:tracePt t="228607" x="3373438" y="5745163"/>
          <p14:tracePt t="228615" x="3408363" y="5745163"/>
          <p14:tracePt t="228623" x="3441700" y="5735638"/>
          <p14:tracePt t="228631" x="3484563" y="5727700"/>
          <p14:tracePt t="228639" x="3527425" y="5727700"/>
          <p14:tracePt t="228647" x="3586163" y="5727700"/>
          <p14:tracePt t="228656" x="3646488" y="5719763"/>
          <p14:tracePt t="228661" x="3705225" y="5719763"/>
          <p14:tracePt t="228669" x="3748088" y="5710238"/>
          <p14:tracePt t="228677" x="3781425" y="5710238"/>
          <p14:tracePt t="228685" x="3816350" y="5702300"/>
          <p14:tracePt t="228693" x="3832225" y="5702300"/>
          <p14:tracePt t="228701" x="3857625" y="5702300"/>
          <p14:tracePt t="228709" x="3883025" y="5702300"/>
          <p14:tracePt t="228715" x="3908425" y="5694363"/>
          <p14:tracePt t="228723" x="3935413" y="5694363"/>
          <p14:tracePt t="228731" x="3960813" y="5694363"/>
          <p14:tracePt t="228739" x="3994150" y="5694363"/>
          <p14:tracePt t="228747" x="4011613" y="5694363"/>
          <p14:tracePt t="228755" x="4037013" y="5694363"/>
          <p14:tracePt t="228763" x="4052888" y="5694363"/>
          <p14:tracePt t="228769" x="4070350" y="5684838"/>
          <p14:tracePt t="228777" x="4095750" y="5684838"/>
          <p14:tracePt t="228785" x="4138613" y="5676900"/>
          <p14:tracePt t="228793" x="4197350" y="5676900"/>
          <p14:tracePt t="228801" x="4232275" y="5668963"/>
          <p14:tracePt t="228809" x="4265613" y="5668963"/>
          <p14:tracePt t="228817" x="4283075" y="5659438"/>
          <p14:tracePt t="228823" x="4308475" y="5659438"/>
          <p14:tracePt t="228831" x="4341813" y="5659438"/>
          <p14:tracePt t="228839" x="4368800" y="5659438"/>
          <p14:tracePt t="228847" x="4427538" y="5659438"/>
          <p14:tracePt t="228856" x="4460875" y="5651500"/>
          <p14:tracePt t="228863" x="4486275" y="5651500"/>
          <p14:tracePt t="228871" x="4513263" y="5641975"/>
          <p14:tracePt t="228877" x="4538663" y="5634038"/>
          <p14:tracePt t="228885" x="4554538" y="5626100"/>
          <p14:tracePt t="228901" x="4564063" y="5626100"/>
          <p14:tracePt t="228909" x="4572000" y="5626100"/>
          <p14:tracePt t="228925" x="4579938" y="5626100"/>
          <p14:tracePt t="228931" x="4589463" y="5626100"/>
          <p14:tracePt t="228939" x="4597400" y="5626100"/>
          <p14:tracePt t="228956" x="4614863" y="5626100"/>
          <p14:tracePt t="228963" x="4630738" y="5616575"/>
          <p14:tracePt t="228971" x="4648200" y="5616575"/>
          <p14:tracePt t="228979" x="4673600" y="5608638"/>
          <p14:tracePt t="228985" x="4708525" y="5608638"/>
          <p14:tracePt t="228993" x="4724400" y="5600700"/>
          <p14:tracePt t="229001" x="4749800" y="5600700"/>
          <p14:tracePt t="229009" x="4759325" y="5600700"/>
          <p14:tracePt t="229017" x="4767263" y="5600700"/>
          <p14:tracePt t="229155" x="4775200" y="5600700"/>
          <p14:tracePt t="229233" x="4784725" y="5600700"/>
          <p14:tracePt t="229257" x="4792663" y="5600700"/>
          <p14:tracePt t="229357" x="4802188" y="5608638"/>
          <p14:tracePt t="229371" x="4802188" y="5616575"/>
          <p14:tracePt t="229379" x="4802188" y="5626100"/>
          <p14:tracePt t="229495" x="4802188" y="5634038"/>
          <p14:tracePt t="229503" x="4802188" y="5641975"/>
          <p14:tracePt t="229643" x="4802188" y="5651500"/>
          <p14:tracePt t="230599" x="4741863" y="5659438"/>
          <p14:tracePt t="230607" x="4640263" y="5668963"/>
          <p14:tracePt t="230615" x="4538663" y="5684838"/>
          <p14:tracePt t="230623" x="4452938" y="5694363"/>
          <p14:tracePt t="230631" x="4368800" y="5719763"/>
          <p14:tracePt t="230639" x="4308475" y="5719763"/>
          <p14:tracePt t="230645" x="4257675" y="5727700"/>
          <p14:tracePt t="230653" x="4232275" y="5735638"/>
          <p14:tracePt t="230661" x="4206875" y="5735638"/>
          <p14:tracePt t="230669" x="4189413" y="5735638"/>
          <p14:tracePt t="230685" x="4181475" y="5735638"/>
          <p14:tracePt t="230693" x="4164013" y="5735638"/>
          <p14:tracePt t="230699" x="4156075" y="5735638"/>
          <p14:tracePt t="230707" x="4130675" y="5735638"/>
          <p14:tracePt t="230715" x="4095750" y="5735638"/>
          <p14:tracePt t="230723" x="4070350" y="5735638"/>
          <p14:tracePt t="230731" x="4002088" y="5735638"/>
          <p14:tracePt t="230739" x="3917950" y="5735638"/>
          <p14:tracePt t="230747" x="3832225" y="5745163"/>
          <p14:tracePt t="230755" x="3730625" y="5753100"/>
          <p14:tracePt t="230761" x="3646488" y="5770563"/>
          <p14:tracePt t="230769" x="3568700" y="5778500"/>
          <p14:tracePt t="230777" x="3509963" y="5788025"/>
          <p14:tracePt t="230785" x="3475038" y="5795963"/>
          <p14:tracePt t="230793" x="3449638" y="5803900"/>
          <p14:tracePt t="230931" x="3441700" y="5803900"/>
          <p14:tracePt t="230947" x="3433763" y="5803900"/>
          <p14:tracePt t="230955" x="3424238" y="5803900"/>
          <p14:tracePt t="230963" x="3408363" y="5803900"/>
          <p14:tracePt t="231055" x="3382963" y="5803900"/>
          <p14:tracePt t="231063" x="3355975" y="5803900"/>
          <p14:tracePt t="231071" x="3340100" y="5803900"/>
          <p14:tracePt t="231079" x="3322638" y="5803900"/>
          <p14:tracePt t="231085" x="3314700" y="5803900"/>
          <p14:tracePt t="231101" x="3305175" y="5803900"/>
          <p14:tracePt t="231109" x="3297238" y="5803900"/>
          <p14:tracePt t="231133" x="3289300" y="5803900"/>
          <p14:tracePt t="231141" x="3279775" y="5803900"/>
          <p14:tracePt t="231156" x="3271838" y="5803900"/>
          <p14:tracePt t="231171" x="3271838" y="5795963"/>
          <p14:tracePt t="231249" x="3263900" y="5795963"/>
          <p14:tracePt t="232221" x="3271838" y="5795963"/>
          <p14:tracePt t="232229" x="3279775" y="5795963"/>
          <p14:tracePt t="232291" x="3289300" y="5795963"/>
          <p14:tracePt t="236097" x="3305175" y="5795963"/>
          <p14:tracePt t="236105" x="3365500" y="5803900"/>
          <p14:tracePt t="236111" x="3382963" y="5803900"/>
          <p14:tracePt t="236119" x="3390900" y="5803900"/>
          <p14:tracePt t="236127" x="3398838" y="5803900"/>
          <p14:tracePt t="236165" x="3408363" y="5803900"/>
          <p14:tracePt t="236173" x="3416300" y="5803900"/>
          <p14:tracePt t="236189" x="3433763" y="5803900"/>
          <p14:tracePt t="236197" x="3449638" y="5803900"/>
          <p14:tracePt t="236205" x="3459163" y="5813425"/>
          <p14:tracePt t="236213" x="3484563" y="5813425"/>
          <p14:tracePt t="236219" x="3502025" y="5813425"/>
          <p14:tracePt t="236227" x="3517900" y="5821363"/>
          <p14:tracePt t="236235" x="3535363" y="5821363"/>
          <p14:tracePt t="236243" x="3543300" y="5821363"/>
          <p14:tracePt t="236251" x="3552825" y="5821363"/>
          <p14:tracePt t="236259" x="3560763" y="5821363"/>
          <p14:tracePt t="236265" x="3568700" y="5821363"/>
          <p14:tracePt t="236281" x="3578225" y="5821363"/>
          <p14:tracePt t="236297" x="3586163" y="5821363"/>
          <p14:tracePt t="236321" x="3603625" y="5821363"/>
          <p14:tracePt t="236327" x="3619500" y="5821363"/>
          <p14:tracePt t="236343" x="3636963" y="5821363"/>
          <p14:tracePt t="236351" x="3654425" y="5821363"/>
          <p14:tracePt t="236359" x="3687763" y="5821363"/>
          <p14:tracePt t="236367" x="3722688" y="5821363"/>
          <p14:tracePt t="236375" x="3756025" y="5821363"/>
          <p14:tracePt t="236381" x="3773488" y="5821363"/>
          <p14:tracePt t="236389" x="3798888" y="5821363"/>
          <p14:tracePt t="236397" x="3824288" y="5821363"/>
          <p14:tracePt t="236405" x="3832225" y="5821363"/>
          <p14:tracePt t="236413" x="3841750" y="5829300"/>
          <p14:tracePt t="236429" x="3849688" y="5829300"/>
          <p14:tracePt t="236443" x="3857625" y="5829300"/>
          <p14:tracePt t="236451" x="3867150" y="5829300"/>
          <p14:tracePt t="236459" x="3883025" y="5838825"/>
          <p14:tracePt t="236467" x="3900488" y="5838825"/>
          <p14:tracePt t="236475" x="3917950" y="5838825"/>
          <p14:tracePt t="236483" x="3925888" y="5838825"/>
          <p14:tracePt t="236489" x="3951288" y="5838825"/>
          <p14:tracePt t="236497" x="3976688" y="5838825"/>
          <p14:tracePt t="236505" x="3994150" y="5838825"/>
          <p14:tracePt t="236513" x="4019550" y="5838825"/>
          <p14:tracePt t="236521" x="4044950" y="5838825"/>
          <p14:tracePt t="236529" x="4070350" y="5838825"/>
          <p14:tracePt t="236537" x="4087813" y="5838825"/>
          <p14:tracePt t="236545" x="4113213" y="5838825"/>
          <p14:tracePt t="236551" x="4130675" y="5829300"/>
          <p14:tracePt t="236559" x="4146550" y="5829300"/>
          <p14:tracePt t="236567" x="4156075" y="5821363"/>
          <p14:tracePt t="236575" x="4171950" y="5821363"/>
          <p14:tracePt t="236583" x="4181475" y="5821363"/>
          <p14:tracePt t="236591" x="4197350" y="5821363"/>
          <p14:tracePt t="236597" x="4206875" y="5821363"/>
          <p14:tracePt t="236629" x="4214813" y="5821363"/>
          <p14:tracePt t="236645" x="4224338" y="5821363"/>
          <p14:tracePt t="236659" x="4232275" y="5821363"/>
          <p14:tracePt t="236675" x="4240213" y="5821363"/>
          <p14:tracePt t="236691" x="4249738" y="5821363"/>
          <p14:tracePt t="236699" x="4257675" y="5821363"/>
          <p14:tracePt t="236707" x="4265613" y="5821363"/>
          <p14:tracePt t="239423" x="4232275" y="5821363"/>
          <p14:tracePt t="239431" x="4146550" y="5829300"/>
          <p14:tracePt t="239439" x="4095750" y="5838825"/>
          <p14:tracePt t="239447" x="4070350" y="5846763"/>
          <p14:tracePt t="239455" x="4037013" y="5854700"/>
          <p14:tracePt t="239463" x="3976688" y="5864225"/>
          <p14:tracePt t="239469" x="3925888" y="5872163"/>
          <p14:tracePt t="239477" x="3867150" y="5897563"/>
          <p14:tracePt t="239485" x="3816350" y="5915025"/>
          <p14:tracePt t="239493" x="3798888" y="5922963"/>
          <p14:tracePt t="239501" x="3781425" y="5932488"/>
          <p14:tracePt t="239509" x="3773488" y="5932488"/>
          <p14:tracePt t="239517" x="3773488" y="5940425"/>
          <p14:tracePt t="239547" x="3763963" y="5940425"/>
          <p14:tracePt t="239733" x="3756025" y="5940425"/>
          <p14:tracePt t="239741" x="3748088" y="5948363"/>
          <p14:tracePt t="239747" x="3738563" y="5957888"/>
          <p14:tracePt t="239755" x="3722688" y="5973763"/>
          <p14:tracePt t="239763" x="3713163" y="5973763"/>
          <p14:tracePt t="239771" x="3713163" y="5983288"/>
          <p14:tracePt t="239779" x="3705225" y="5991225"/>
          <p14:tracePt t="239787" x="3697288" y="5991225"/>
          <p14:tracePt t="239801" x="3687763" y="5991225"/>
          <p14:tracePt t="239909" x="3679825" y="5999163"/>
          <p14:tracePt t="239925" x="3671888" y="6008688"/>
          <p14:tracePt t="239941" x="3671888" y="6016625"/>
          <p14:tracePt t="239957" x="3671888" y="6024563"/>
          <p14:tracePt t="239963" x="3671888" y="6034088"/>
          <p14:tracePt t="239979" x="3662363" y="6042025"/>
          <p14:tracePt t="239995" x="3662363" y="6049963"/>
          <p14:tracePt t="240017" x="3654425" y="6059488"/>
          <p14:tracePt t="243137" x="3654425" y="6049963"/>
          <p14:tracePt t="243145" x="3646488" y="6042025"/>
          <p14:tracePt t="255397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80CA05-EC83-49A0-A11E-2EFEC203B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56" y="1196752"/>
            <a:ext cx="8507288" cy="51845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fr-FR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(* code CAML copié en tête du fichier produit *)</a:t>
            </a:r>
          </a:p>
          <a:p>
            <a:pPr marL="0" indent="0"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open </a:t>
            </a:r>
            <a:r>
              <a:rPr lang="fr-FR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Ast</a:t>
            </a:r>
            <a:endParaRPr lang="fr-F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…</a:t>
            </a:r>
          </a:p>
          <a:p>
            <a:pPr marL="0" indent="0">
              <a:buNone/>
            </a:pPr>
            <a:r>
              <a:rPr lang="fr-F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44000" indent="0">
              <a:buNone/>
            </a:pPr>
            <a:r>
              <a:rPr lang="fr-F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fr-FR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</a:t>
            </a:r>
            <a:r>
              <a:rPr lang="fr-F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&lt;string&gt;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 STRING</a:t>
            </a:r>
          </a:p>
          <a:p>
            <a:pPr marL="144000" indent="0"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fr-FR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r-F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CSTE</a:t>
            </a:r>
          </a:p>
          <a:p>
            <a:pPr marL="144000" indent="0"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fr-FR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Ast.opComp</a:t>
            </a:r>
            <a:r>
              <a:rPr lang="fr-F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RELOP</a:t>
            </a:r>
          </a:p>
          <a:p>
            <a:pPr marL="144000" indent="0"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PLUS MINUS TIMES DIV</a:t>
            </a:r>
          </a:p>
          <a:p>
            <a:pPr marL="144000" indent="0"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IF THEN ELSE</a:t>
            </a:r>
          </a:p>
          <a:p>
            <a:pPr marL="144000" indent="0"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EOF</a:t>
            </a:r>
          </a:p>
          <a:p>
            <a:pPr marL="144000" indent="0">
              <a:buNone/>
            </a:pPr>
            <a:endParaRPr lang="fr-FR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nonassoc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RELOP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%left PLUS MINUS /* lowest precedence */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%left TIMES DIV  /* higher precedence */</a:t>
            </a:r>
          </a:p>
          <a:p>
            <a:pPr marL="144000" indent="0">
              <a:buNone/>
            </a:pPr>
            <a:endParaRPr lang="fr-F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fr-F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 indent="0">
              <a:spcBef>
                <a:spcPts val="600"/>
              </a:spcBef>
              <a:buNone/>
            </a:pPr>
            <a:endParaRPr lang="fr-F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fr-F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076A27CE-446B-4BDF-85DB-812575611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fr-FR" sz="2800" dirty="0">
                <a:latin typeface="Verdana" panose="020B0604030504040204" pitchFamily="34" charset="0"/>
                <a:ea typeface="Verdana" panose="020B0604030504040204" pitchFamily="34" charset="0"/>
              </a:rPr>
              <a:t>Structure d’un fichier .</a:t>
            </a:r>
            <a:r>
              <a:rPr lang="fr-FR" sz="2800" dirty="0" err="1">
                <a:latin typeface="Verdana" panose="020B0604030504040204" pitchFamily="34" charset="0"/>
                <a:ea typeface="Verdana" panose="020B0604030504040204" pitchFamily="34" charset="0"/>
              </a:rPr>
              <a:t>mly</a:t>
            </a:r>
            <a:r>
              <a:rPr lang="fr-FR" sz="2800" dirty="0">
                <a:latin typeface="Verdana" panose="020B0604030504040204" pitchFamily="34" charset="0"/>
                <a:ea typeface="Verdana" panose="020B0604030504040204" pitchFamily="34" charset="0"/>
              </a:rPr>
              <a:t> (début)</a:t>
            </a:r>
          </a:p>
        </p:txBody>
      </p:sp>
      <p:sp>
        <p:nvSpPr>
          <p:cNvPr id="5" name="Bulle narrative : rectangle 4">
            <a:extLst>
              <a:ext uri="{FF2B5EF4-FFF2-40B4-BE49-F238E27FC236}">
                <a16:creationId xmlns:a16="http://schemas.microsoft.com/office/drawing/2014/main" id="{BFEAF3FA-5F91-410D-B6E8-991343527462}"/>
              </a:ext>
            </a:extLst>
          </p:cNvPr>
          <p:cNvSpPr/>
          <p:nvPr/>
        </p:nvSpPr>
        <p:spPr>
          <a:xfrm>
            <a:off x="4139952" y="2064881"/>
            <a:ext cx="2664296" cy="720080"/>
          </a:xfrm>
          <a:prstGeom prst="wedgeRectCallout">
            <a:avLst>
              <a:gd name="adj1" fmla="val -109466"/>
              <a:gd name="adj2" fmla="val 50804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C00000"/>
                </a:solidFill>
              </a:rPr>
              <a:t>Type </a:t>
            </a:r>
            <a:r>
              <a:rPr lang="fr-FR" dirty="0" err="1">
                <a:solidFill>
                  <a:srgbClr val="C00000"/>
                </a:solidFill>
              </a:rPr>
              <a:t>ocaml</a:t>
            </a:r>
            <a:r>
              <a:rPr lang="fr-FR" dirty="0">
                <a:solidFill>
                  <a:srgbClr val="C00000"/>
                </a:solidFill>
              </a:rPr>
              <a:t> de la valeur lexicale du </a:t>
            </a:r>
            <a:r>
              <a:rPr lang="fr-FR" dirty="0" err="1">
                <a:solidFill>
                  <a:srgbClr val="C00000"/>
                </a:solidFill>
              </a:rPr>
              <a:t>token</a:t>
            </a:r>
            <a:endParaRPr lang="fr-FR" dirty="0">
              <a:solidFill>
                <a:srgbClr val="C00000"/>
              </a:solidFill>
            </a:endParaRPr>
          </a:p>
        </p:txBody>
      </p:sp>
      <p:sp>
        <p:nvSpPr>
          <p:cNvPr id="2" name="Accolade ouvrante 1">
            <a:extLst>
              <a:ext uri="{FF2B5EF4-FFF2-40B4-BE49-F238E27FC236}">
                <a16:creationId xmlns:a16="http://schemas.microsoft.com/office/drawing/2014/main" id="{E1EA868F-00C2-4D64-A8B4-937EE319B036}"/>
              </a:ext>
            </a:extLst>
          </p:cNvPr>
          <p:cNvSpPr/>
          <p:nvPr/>
        </p:nvSpPr>
        <p:spPr>
          <a:xfrm rot="10800000">
            <a:off x="6228184" y="5157192"/>
            <a:ext cx="576064" cy="10081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6663AE2-C8C4-488F-BC44-9DE96D897F4B}"/>
              </a:ext>
            </a:extLst>
          </p:cNvPr>
          <p:cNvSpPr txBox="1"/>
          <p:nvPr/>
        </p:nvSpPr>
        <p:spPr>
          <a:xfrm>
            <a:off x="6960639" y="5245749"/>
            <a:ext cx="16096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/>
              <a:t>Indications de </a:t>
            </a:r>
            <a:br>
              <a:rPr lang="fr-FR" b="1" dirty="0"/>
            </a:br>
            <a:r>
              <a:rPr lang="fr-FR" b="1" dirty="0"/>
              <a:t>précédence</a:t>
            </a:r>
            <a:br>
              <a:rPr lang="fr-FR" b="1" dirty="0"/>
            </a:br>
            <a:r>
              <a:rPr lang="fr-FR" b="1" dirty="0"/>
              <a:t>et associativité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B449641-BA3A-4571-B63B-7A8D92F660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53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378"/>
    </mc:Choice>
    <mc:Fallback xmlns="">
      <p:transition spd="slow" advTm="147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422" x="884238" y="1333500"/>
          <p14:tracePt t="16354" x="884238" y="1343025"/>
          <p14:tracePt t="16362" x="892175" y="1350963"/>
          <p14:tracePt t="16371" x="900113" y="1360488"/>
          <p14:tracePt t="16379" x="900113" y="1376363"/>
          <p14:tracePt t="16387" x="909638" y="1376363"/>
          <p14:tracePt t="16392" x="909638" y="1385888"/>
          <p14:tracePt t="16400" x="909638" y="1393825"/>
          <p14:tracePt t="16408" x="909638" y="1401763"/>
          <p14:tracePt t="16579" x="909638" y="1419225"/>
          <p14:tracePt t="16603" x="917575" y="1427163"/>
          <p14:tracePt t="16608" x="917575" y="1436688"/>
          <p14:tracePt t="16625" x="917575" y="1444625"/>
          <p14:tracePt t="16632" x="925513" y="1444625"/>
          <p14:tracePt t="16640" x="925513" y="1452563"/>
          <p14:tracePt t="16649" x="925513" y="1462088"/>
          <p14:tracePt t="16662" x="925513" y="1470025"/>
          <p14:tracePt t="16670" x="925513" y="1477963"/>
          <p14:tracePt t="16678" x="925513" y="1487488"/>
          <p14:tracePt t="16694" x="925513" y="1495425"/>
          <p14:tracePt t="16702" x="935038" y="1504950"/>
          <p14:tracePt t="16719" x="935038" y="1512888"/>
          <p14:tracePt t="16724" x="942975" y="1520825"/>
          <p14:tracePt t="16740" x="942975" y="1530350"/>
          <p14:tracePt t="16757" x="942975" y="1538288"/>
          <p14:tracePt t="16764" x="942975" y="1546225"/>
          <p14:tracePt t="16770" x="952500" y="1546225"/>
          <p14:tracePt t="16778" x="952500" y="1555750"/>
          <p14:tracePt t="16786" x="952500" y="1563688"/>
          <p14:tracePt t="16794" x="952500" y="1571625"/>
          <p14:tracePt t="16811" x="952500" y="1581150"/>
          <p14:tracePt t="16819" x="952500" y="1589088"/>
          <p14:tracePt t="16826" x="952500" y="1597025"/>
          <p14:tracePt t="16832" x="952500" y="1622425"/>
          <p14:tracePt t="16841" x="960438" y="1639888"/>
          <p14:tracePt t="16849" x="960438" y="1649413"/>
          <p14:tracePt t="16856" x="960438" y="1674813"/>
          <p14:tracePt t="16865" x="968375" y="1700213"/>
          <p14:tracePt t="16873" x="968375" y="1725613"/>
          <p14:tracePt t="16881" x="977900" y="1751013"/>
          <p14:tracePt t="16886" x="985838" y="1784350"/>
          <p14:tracePt t="16894" x="985838" y="1809750"/>
          <p14:tracePt t="16902" x="993775" y="1827213"/>
          <p14:tracePt t="16910" x="1003300" y="1852613"/>
          <p14:tracePt t="16919" x="1011238" y="1870075"/>
          <p14:tracePt t="16926" x="1011238" y="1885950"/>
          <p14:tracePt t="16934" x="1011238" y="1903413"/>
          <p14:tracePt t="16941" x="1011238" y="1920875"/>
          <p14:tracePt t="16949" x="1019175" y="1928813"/>
          <p14:tracePt t="16956" x="1019175" y="1946275"/>
          <p14:tracePt t="16965" x="1028700" y="1963738"/>
          <p14:tracePt t="16972" x="1028700" y="1971675"/>
          <p14:tracePt t="16980" x="1036638" y="1989138"/>
          <p14:tracePt t="16989" x="1036638" y="2005013"/>
          <p14:tracePt t="16994" x="1044575" y="2014538"/>
          <p14:tracePt t="17002" x="1044575" y="2030413"/>
          <p14:tracePt t="17010" x="1054100" y="2055813"/>
          <p14:tracePt t="17019" x="1054100" y="2073275"/>
          <p14:tracePt t="17026" x="1062038" y="2098675"/>
          <p14:tracePt t="17034" x="1069975" y="2124075"/>
          <p14:tracePt t="17043" x="1069975" y="2159000"/>
          <p14:tracePt t="17050" x="1079500" y="2174875"/>
          <p14:tracePt t="17056" x="1087438" y="2209800"/>
          <p14:tracePt t="17065" x="1087438" y="2235200"/>
          <p14:tracePt t="17072" x="1087438" y="2260600"/>
          <p14:tracePt t="17081" x="1096963" y="2278063"/>
          <p14:tracePt t="17088" x="1096963" y="2303463"/>
          <p14:tracePt t="17096" x="1104900" y="2328863"/>
          <p14:tracePt t="17102" x="1104900" y="2344738"/>
          <p14:tracePt t="17110" x="1104900" y="2371725"/>
          <p14:tracePt t="17119" x="1104900" y="2397125"/>
          <p14:tracePt t="17126" x="1104900" y="2413000"/>
          <p14:tracePt t="17134" x="1104900" y="2438400"/>
          <p14:tracePt t="17142" x="1096963" y="2463800"/>
          <p14:tracePt t="17150" x="1096963" y="2481263"/>
          <p14:tracePt t="17158" x="1087438" y="2481263"/>
          <p14:tracePt t="17165" x="1079500" y="2489200"/>
          <p14:tracePt t="17173" x="1069975" y="2498725"/>
          <p14:tracePt t="17189" x="1062038" y="2506663"/>
          <p14:tracePt t="17197" x="1054100" y="2506663"/>
          <p14:tracePt t="17251" x="1044575" y="2506663"/>
          <p14:tracePt t="17258" x="1028700" y="2516188"/>
          <p14:tracePt t="17266" x="1011238" y="2516188"/>
          <p14:tracePt t="17272" x="985838" y="2524125"/>
          <p14:tracePt t="17286" x="960438" y="2532063"/>
          <p14:tracePt t="17297" x="917575" y="2549525"/>
          <p14:tracePt t="17305" x="900113" y="2557463"/>
          <p14:tracePt t="17312" x="892175" y="2557463"/>
          <p14:tracePt t="17320" x="892175" y="2566988"/>
          <p14:tracePt t="17326" x="884238" y="2574925"/>
          <p14:tracePt t="17335" x="874713" y="2574925"/>
          <p14:tracePt t="17342" x="874713" y="2582863"/>
          <p14:tracePt t="17350" x="866775" y="2582863"/>
          <p14:tracePt t="17375" x="858838" y="2582863"/>
          <p14:tracePt t="17413" x="849313" y="2582863"/>
          <p14:tracePt t="17429" x="833438" y="2582863"/>
          <p14:tracePt t="17434" x="823913" y="2582863"/>
          <p14:tracePt t="17442" x="823913" y="2592388"/>
          <p14:tracePt t="17451" x="815975" y="2600325"/>
          <p14:tracePt t="17458" x="808038" y="2600325"/>
          <p14:tracePt t="17466" x="798513" y="2608263"/>
          <p14:tracePt t="17931" x="790575" y="2592388"/>
          <p14:tracePt t="17936" x="781050" y="2566988"/>
          <p14:tracePt t="17944" x="773113" y="2549525"/>
          <p14:tracePt t="17952" x="765175" y="2524125"/>
          <p14:tracePt t="17960" x="755650" y="2498725"/>
          <p14:tracePt t="17969" x="755650" y="2463800"/>
          <p14:tracePt t="17977" x="747713" y="2438400"/>
          <p14:tracePt t="17984" x="739775" y="2405063"/>
          <p14:tracePt t="17990" x="730250" y="2354263"/>
          <p14:tracePt t="17999" x="730250" y="2328863"/>
          <p14:tracePt t="18007" x="722313" y="2303463"/>
          <p14:tracePt t="18015" x="714375" y="2278063"/>
          <p14:tracePt t="18022" x="714375" y="2252663"/>
          <p14:tracePt t="18030" x="714375" y="2235200"/>
          <p14:tracePt t="18036" x="714375" y="2217738"/>
          <p14:tracePt t="18050" x="714375" y="2192338"/>
          <p14:tracePt t="18052" x="714375" y="2174875"/>
          <p14:tracePt t="18060" x="714375" y="2149475"/>
          <p14:tracePt t="18069" x="714375" y="2124075"/>
          <p14:tracePt t="18076" x="714375" y="2116138"/>
          <p14:tracePt t="18084" x="714375" y="2090738"/>
          <p14:tracePt t="18092" x="722313" y="2065338"/>
          <p14:tracePt t="18099" x="730250" y="2047875"/>
          <p14:tracePt t="18106" x="739775" y="2022475"/>
          <p14:tracePt t="18115" x="747713" y="1989138"/>
          <p14:tracePt t="18122" x="755650" y="1954213"/>
          <p14:tracePt t="18131" x="765175" y="1920875"/>
          <p14:tracePt t="18138" x="773113" y="1885950"/>
          <p14:tracePt t="18146" x="790575" y="1844675"/>
          <p14:tracePt t="18152" x="798513" y="1784350"/>
          <p14:tracePt t="18160" x="808038" y="1751013"/>
          <p14:tracePt t="18168" x="815975" y="1716088"/>
          <p14:tracePt t="18176" x="823913" y="1682750"/>
          <p14:tracePt t="18185" x="833438" y="1657350"/>
          <p14:tracePt t="18192" x="841375" y="1631950"/>
          <p14:tracePt t="18200" x="849313" y="1606550"/>
          <p14:tracePt t="18206" x="858838" y="1581150"/>
          <p14:tracePt t="18215" x="866775" y="1563688"/>
          <p14:tracePt t="18222" x="874713" y="1563688"/>
          <p14:tracePt t="18231" x="874713" y="1555750"/>
          <p14:tracePt t="18238" x="874713" y="1546225"/>
          <p14:tracePt t="18246" x="884238" y="1546225"/>
          <p14:tracePt t="18255" x="892175" y="1538288"/>
          <p14:tracePt t="18260" x="900113" y="1512888"/>
          <p14:tracePt t="18268" x="900113" y="1504950"/>
          <p14:tracePt t="18276" x="909638" y="1495425"/>
          <p14:tracePt t="18284" x="917575" y="1487488"/>
          <p14:tracePt t="18300" x="925513" y="1477963"/>
          <p14:tracePt t="18308" x="925513" y="1470025"/>
          <p14:tracePt t="18314" x="925513" y="1462088"/>
          <p14:tracePt t="18431" x="925513" y="1452563"/>
          <p14:tracePt t="18438" x="925513" y="1444625"/>
          <p14:tracePt t="18446" x="917575" y="1444625"/>
          <p14:tracePt t="18454" x="909638" y="1436688"/>
          <p14:tracePt t="18462" x="909638" y="1427163"/>
          <p14:tracePt t="18470" x="900113" y="1427163"/>
          <p14:tracePt t="18476" x="892175" y="1419225"/>
          <p14:tracePt t="18508" x="892175" y="1411288"/>
          <p14:tracePt t="18587" x="884238" y="1411288"/>
          <p14:tracePt t="18608" x="884238" y="1401763"/>
          <p14:tracePt t="18625" x="866775" y="1393825"/>
          <p14:tracePt t="18632" x="858838" y="1385888"/>
          <p14:tracePt t="18640" x="858838" y="1376363"/>
          <p14:tracePt t="18663" x="849313" y="1376363"/>
          <p14:tracePt t="18778" x="841375" y="1376363"/>
          <p14:tracePt t="18795" x="823913" y="1376363"/>
          <p14:tracePt t="18802" x="815975" y="1376363"/>
          <p14:tracePt t="18816" x="808038" y="1376363"/>
          <p14:tracePt t="18840" x="798513" y="1376363"/>
          <p14:tracePt t="19597" x="790575" y="1401763"/>
          <p14:tracePt t="19604" x="781050" y="1436688"/>
          <p14:tracePt t="19612" x="773113" y="1470025"/>
          <p14:tracePt t="19621" x="765175" y="1487488"/>
          <p14:tracePt t="19628" x="755650" y="1512888"/>
          <p14:tracePt t="19635" x="755650" y="1538288"/>
          <p14:tracePt t="19642" x="755650" y="1563688"/>
          <p14:tracePt t="19650" x="755650" y="1597025"/>
          <p14:tracePt t="19658" x="755650" y="1631950"/>
          <p14:tracePt t="19666" x="755650" y="1665288"/>
          <p14:tracePt t="19675" x="755650" y="1682750"/>
          <p14:tracePt t="19683" x="755650" y="1700213"/>
          <p14:tracePt t="19690" x="755650" y="1716088"/>
          <p14:tracePt t="19704" x="755650" y="1725613"/>
          <p14:tracePt t="19712" x="765175" y="1733550"/>
          <p14:tracePt t="19720" x="765175" y="1751013"/>
          <p14:tracePt t="19728" x="773113" y="1766888"/>
          <p14:tracePt t="19736" x="773113" y="1776413"/>
          <p14:tracePt t="19744" x="781050" y="1801813"/>
          <p14:tracePt t="19751" x="790575" y="1819275"/>
          <p14:tracePt t="19758" x="790575" y="1827213"/>
          <p14:tracePt t="19766" x="798513" y="1844675"/>
          <p14:tracePt t="19774" x="808038" y="1852613"/>
          <p14:tracePt t="19782" x="815975" y="1870075"/>
          <p14:tracePt t="19790" x="823913" y="1895475"/>
          <p14:tracePt t="19799" x="841375" y="1920875"/>
          <p14:tracePt t="19805" x="858838" y="1938338"/>
          <p14:tracePt t="19812" x="874713" y="1954213"/>
          <p14:tracePt t="19820" x="892175" y="1979613"/>
          <p14:tracePt t="19828" x="909638" y="2005013"/>
          <p14:tracePt t="19836" x="925513" y="2030413"/>
          <p14:tracePt t="19844" x="925513" y="2055813"/>
          <p14:tracePt t="19852" x="942975" y="2073275"/>
          <p14:tracePt t="19858" x="960438" y="2090738"/>
          <p14:tracePt t="19867" x="968375" y="2108200"/>
          <p14:tracePt t="19875" x="977900" y="2124075"/>
          <p14:tracePt t="19882" x="985838" y="2124075"/>
          <p14:tracePt t="19890" x="985838" y="2149475"/>
          <p14:tracePt t="19899" x="993775" y="2159000"/>
          <p14:tracePt t="19907" x="1003300" y="2184400"/>
          <p14:tracePt t="19912" x="1011238" y="2209800"/>
          <p14:tracePt t="19920" x="1019175" y="2235200"/>
          <p14:tracePt t="19929" x="1028700" y="2252663"/>
          <p14:tracePt t="19936" x="1036638" y="2278063"/>
          <p14:tracePt t="19944" x="1044575" y="2303463"/>
          <p14:tracePt t="19953" x="1054100" y="2328863"/>
          <p14:tracePt t="19960" x="1054100" y="2336800"/>
          <p14:tracePt t="19966" x="1054100" y="2344738"/>
          <p14:tracePt t="19974" x="1054100" y="2362200"/>
          <p14:tracePt t="19991" x="1054100" y="2371725"/>
          <p14:tracePt t="19999" x="1054100" y="2379663"/>
          <p14:tracePt t="20020" x="1054100" y="2387600"/>
          <p14:tracePt t="20036" x="1054100" y="2397125"/>
          <p14:tracePt t="20083" x="1054100" y="2405063"/>
          <p14:tracePt t="20090" x="1054100" y="2422525"/>
          <p14:tracePt t="20098" x="1054100" y="2438400"/>
          <p14:tracePt t="20115" x="1054100" y="2455863"/>
          <p14:tracePt t="20131" x="1054100" y="2463800"/>
          <p14:tracePt t="20136" x="1044575" y="2473325"/>
          <p14:tracePt t="20144" x="1036638" y="2481263"/>
          <p14:tracePt t="20152" x="1036638" y="2489200"/>
          <p14:tracePt t="20169" x="1028700" y="2498725"/>
          <p14:tracePt t="20176" x="1019175" y="2506663"/>
          <p14:tracePt t="20198" x="1011238" y="2516188"/>
          <p14:tracePt t="20206" x="1011238" y="2524125"/>
          <p14:tracePt t="20214" x="1003300" y="2532063"/>
          <p14:tracePt t="20230" x="993775" y="2541588"/>
          <p14:tracePt t="20238" x="993775" y="2557463"/>
          <p14:tracePt t="20245" x="985838" y="2566988"/>
          <p14:tracePt t="20252" x="977900" y="2582863"/>
          <p14:tracePt t="20260" x="968375" y="2608263"/>
          <p14:tracePt t="20269" x="960438" y="2625725"/>
          <p14:tracePt t="20276" x="952500" y="2643188"/>
          <p14:tracePt t="20284" x="952500" y="2651125"/>
          <p14:tracePt t="20292" x="942975" y="2660650"/>
          <p14:tracePt t="20306" x="935038" y="2660650"/>
          <p14:tracePt t="20314" x="935038" y="2668588"/>
          <p14:tracePt t="21032" x="925513" y="2660650"/>
          <p14:tracePt t="21040" x="917575" y="2625725"/>
          <p14:tracePt t="21048" x="909638" y="2600325"/>
          <p14:tracePt t="21065" x="866775" y="2516188"/>
          <p14:tracePt t="21070" x="833438" y="2463800"/>
          <p14:tracePt t="21078" x="808038" y="2405063"/>
          <p14:tracePt t="21086" x="773113" y="2344738"/>
          <p14:tracePt t="21094" x="739775" y="2278063"/>
          <p14:tracePt t="21102" x="722313" y="2217738"/>
          <p14:tracePt t="21110" x="714375" y="2184400"/>
          <p14:tracePt t="21119" x="704850" y="2159000"/>
          <p14:tracePt t="21124" x="704850" y="2149475"/>
          <p14:tracePt t="21132" x="696913" y="2133600"/>
          <p14:tracePt t="21140" x="696913" y="2124075"/>
          <p14:tracePt t="21149" x="688975" y="2116138"/>
          <p14:tracePt t="21156" x="688975" y="2098675"/>
          <p14:tracePt t="21165" x="679450" y="2090738"/>
          <p14:tracePt t="21172" x="671513" y="2065338"/>
          <p14:tracePt t="21180" x="663575" y="2039938"/>
          <p14:tracePt t="21186" x="654050" y="2014538"/>
          <p14:tracePt t="21194" x="654050" y="2005013"/>
          <p14:tracePt t="21202" x="646113" y="1979613"/>
          <p14:tracePt t="21211" x="646113" y="1963738"/>
          <p14:tracePt t="21226" x="646113" y="1938338"/>
          <p14:tracePt t="21233" x="636588" y="1938338"/>
          <p14:tracePt t="21240" x="636588" y="1928813"/>
          <p14:tracePt t="21249" x="636588" y="1920875"/>
          <p14:tracePt t="21256" x="628650" y="1920875"/>
          <p14:tracePt t="21265" x="628650" y="1911350"/>
          <p14:tracePt t="21280" x="620713" y="1903413"/>
          <p14:tracePt t="21289" x="620713" y="1895475"/>
          <p14:tracePt t="21311" x="620713" y="1885950"/>
          <p14:tracePt t="21327" x="611188" y="1878013"/>
          <p14:tracePt t="21372" x="603250" y="1878013"/>
          <p14:tracePt t="21410" x="595313" y="1878013"/>
          <p14:tracePt t="21419" x="585788" y="1878013"/>
          <p14:tracePt t="21426" x="577850" y="1878013"/>
          <p14:tracePt t="21435" x="569913" y="1870075"/>
          <p14:tracePt t="21442" x="552450" y="1870075"/>
          <p14:tracePt t="21451" x="544513" y="1860550"/>
          <p14:tracePt t="21456" x="519113" y="1852613"/>
          <p14:tracePt t="21464" x="501650" y="1844675"/>
          <p14:tracePt t="21472" x="492125" y="1835150"/>
          <p14:tracePt t="21480" x="484188" y="1835150"/>
          <p14:tracePt t="21488" x="476250" y="1827213"/>
          <p14:tracePt t="21496" x="466725" y="1819275"/>
          <p14:tracePt t="21504" x="466725" y="1809750"/>
          <p14:tracePt t="21634" x="458788" y="1809750"/>
          <p14:tracePt t="21642" x="450850" y="1809750"/>
          <p14:tracePt t="21658" x="433388" y="1809750"/>
          <p14:tracePt t="21666" x="425450" y="1801813"/>
          <p14:tracePt t="21680" x="415925" y="1793875"/>
          <p14:tracePt t="21688" x="407988" y="1793875"/>
          <p14:tracePt t="21696" x="407988" y="1784350"/>
          <p14:tracePt t="21704" x="390525" y="1766888"/>
          <p14:tracePt t="21712" x="382588" y="1766888"/>
          <p14:tracePt t="21720" x="382588" y="1758950"/>
          <p14:tracePt t="21728" x="374650" y="1751013"/>
          <p14:tracePt t="21735" x="365125" y="1741488"/>
          <p14:tracePt t="21743" x="357188" y="1741488"/>
          <p14:tracePt t="21758" x="357188" y="1733550"/>
          <p14:tracePt t="22175" x="357188" y="1741488"/>
          <p14:tracePt t="22183" x="357188" y="1758950"/>
          <p14:tracePt t="22190" x="347663" y="1784350"/>
          <p14:tracePt t="22214" x="347663" y="1793875"/>
          <p14:tracePt t="22222" x="347663" y="1801813"/>
          <p14:tracePt t="22229" x="347663" y="1809750"/>
          <p14:tracePt t="22244" x="347663" y="1819275"/>
          <p14:tracePt t="22252" x="347663" y="1827213"/>
          <p14:tracePt t="22269" x="347663" y="1835150"/>
          <p14:tracePt t="22290" x="347663" y="1844675"/>
          <p14:tracePt t="22306" x="347663" y="1852613"/>
          <p14:tracePt t="22323" x="347663" y="1860550"/>
          <p14:tracePt t="22330" x="347663" y="1870075"/>
          <p14:tracePt t="22345" x="347663" y="1885950"/>
          <p14:tracePt t="22353" x="347663" y="1895475"/>
          <p14:tracePt t="22369" x="347663" y="1911350"/>
          <p14:tracePt t="22376" x="347663" y="1920875"/>
          <p14:tracePt t="22390" x="347663" y="1928813"/>
          <p14:tracePt t="22399" x="347663" y="1938338"/>
          <p14:tracePt t="22422" x="347663" y="1946275"/>
          <p14:tracePt t="22431" x="347663" y="1954213"/>
          <p14:tracePt t="22438" x="347663" y="1963738"/>
          <p14:tracePt t="22452" x="347663" y="1971675"/>
          <p14:tracePt t="22460" x="347663" y="1979613"/>
          <p14:tracePt t="22476" x="347663" y="1989138"/>
          <p14:tracePt t="22484" x="347663" y="1997075"/>
          <p14:tracePt t="22499" x="347663" y="2014538"/>
          <p14:tracePt t="22506" x="347663" y="2039938"/>
          <p14:tracePt t="22514" x="347663" y="2047875"/>
          <p14:tracePt t="22522" x="339725" y="2065338"/>
          <p14:tracePt t="22530" x="339725" y="2073275"/>
          <p14:tracePt t="22546" x="339725" y="2082800"/>
          <p14:tracePt t="22554" x="339725" y="2090738"/>
          <p14:tracePt t="22560" x="331788" y="2090738"/>
          <p14:tracePt t="22569" x="331788" y="2098675"/>
          <p14:tracePt t="22662" x="331788" y="2116138"/>
          <p14:tracePt t="22685" x="331788" y="2124075"/>
          <p14:tracePt t="22708" x="331788" y="2133600"/>
          <p14:tracePt t="22722" x="331788" y="2141538"/>
          <p14:tracePt t="22784" x="331788" y="2149475"/>
          <p14:tracePt t="22792" x="331788" y="2159000"/>
          <p14:tracePt t="22824" x="331788" y="2166938"/>
          <p14:tracePt t="22955" x="331788" y="2174875"/>
          <p14:tracePt t="22962" x="331788" y="2184400"/>
          <p14:tracePt t="22970" x="331788" y="2192338"/>
          <p14:tracePt t="23040" x="331788" y="2200275"/>
          <p14:tracePt t="23048" x="331788" y="2209800"/>
          <p14:tracePt t="23070" x="339725" y="2209800"/>
          <p14:tracePt t="23108" x="339725" y="2217738"/>
          <p14:tracePt t="28792" x="339725" y="2200275"/>
          <p14:tracePt t="28798" x="339725" y="2192338"/>
          <p14:tracePt t="28806" x="339725" y="2174875"/>
          <p14:tracePt t="28815" x="339725" y="2149475"/>
          <p14:tracePt t="28822" x="339725" y="2141538"/>
          <p14:tracePt t="28830" x="339725" y="2116138"/>
          <p14:tracePt t="28838" x="339725" y="2098675"/>
          <p14:tracePt t="28860" x="339725" y="2090738"/>
          <p14:tracePt t="29478" x="347663" y="2082800"/>
          <p14:tracePt t="29494" x="357188" y="2073275"/>
          <p14:tracePt t="29510" x="357188" y="2065338"/>
          <p14:tracePt t="29516" x="357188" y="2055813"/>
          <p14:tracePt t="29548" x="357188" y="2047875"/>
          <p14:tracePt t="32258" x="365125" y="2047875"/>
          <p14:tracePt t="32266" x="365125" y="2073275"/>
          <p14:tracePt t="32272" x="374650" y="2098675"/>
          <p14:tracePt t="32280" x="382588" y="2108200"/>
          <p14:tracePt t="32288" x="390525" y="2108200"/>
          <p14:tracePt t="32296" x="400050" y="2124075"/>
          <p14:tracePt t="32304" x="400050" y="2133600"/>
          <p14:tracePt t="32312" x="407988" y="2133600"/>
          <p14:tracePt t="32320" x="407988" y="2141538"/>
          <p14:tracePt t="32335" x="407988" y="2149475"/>
          <p14:tracePt t="32380" x="415925" y="2149475"/>
          <p14:tracePt t="32442" x="425450" y="2159000"/>
          <p14:tracePt t="32450" x="433388" y="2166938"/>
          <p14:tracePt t="32458" x="441325" y="2174875"/>
          <p14:tracePt t="32474" x="450850" y="2184400"/>
          <p14:tracePt t="32482" x="458788" y="2192338"/>
          <p14:tracePt t="32496" x="458788" y="2200275"/>
          <p14:tracePt t="32512" x="466725" y="2209800"/>
          <p14:tracePt t="32520" x="476250" y="2217738"/>
          <p14:tracePt t="32536" x="484188" y="2227263"/>
          <p14:tracePt t="32542" x="484188" y="2235200"/>
          <p14:tracePt t="32550" x="492125" y="2235200"/>
          <p14:tracePt t="32558" x="501650" y="2243138"/>
          <p14:tracePt t="32566" x="501650" y="2252663"/>
          <p14:tracePt t="32575" x="509588" y="2260600"/>
          <p14:tracePt t="32583" x="519113" y="2268538"/>
          <p14:tracePt t="32590" x="519113" y="2278063"/>
          <p14:tracePt t="32598" x="527050" y="2286000"/>
          <p14:tracePt t="32612" x="527050" y="2293938"/>
          <p14:tracePt t="32644" x="527050" y="2303463"/>
          <p14:tracePt t="35986" x="527050" y="2319338"/>
          <p14:tracePt t="35994" x="534988" y="2354263"/>
          <p14:tracePt t="36002" x="544513" y="2397125"/>
          <p14:tracePt t="36010" x="552450" y="2447925"/>
          <p14:tracePt t="36018" x="560388" y="2481263"/>
          <p14:tracePt t="36026" x="569913" y="2498725"/>
          <p14:tracePt t="36032" x="577850" y="2524125"/>
          <p14:tracePt t="36040" x="577850" y="2541588"/>
          <p14:tracePt t="36065" x="585788" y="2557463"/>
          <p14:tracePt t="36072" x="585788" y="2566988"/>
          <p14:tracePt t="36102" x="585788" y="2574925"/>
          <p14:tracePt t="36110" x="585788" y="2582863"/>
          <p14:tracePt t="36126" x="585788" y="2592388"/>
          <p14:tracePt t="36134" x="595313" y="2617788"/>
          <p14:tracePt t="36140" x="595313" y="2625725"/>
          <p14:tracePt t="36148" x="595313" y="2651125"/>
          <p14:tracePt t="36156" x="603250" y="2693988"/>
          <p14:tracePt t="36165" x="603250" y="2727325"/>
          <p14:tracePt t="36172" x="603250" y="2770188"/>
          <p14:tracePt t="36181" x="603250" y="2795588"/>
          <p14:tracePt t="36188" x="611188" y="2846388"/>
          <p14:tracePt t="36194" x="620713" y="2932113"/>
          <p14:tracePt t="36202" x="628650" y="2974975"/>
          <p14:tracePt t="36210" x="636588" y="3000375"/>
          <p14:tracePt t="36218" x="636588" y="3016250"/>
          <p14:tracePt t="36226" x="636588" y="3025775"/>
          <p14:tracePt t="36234" x="636588" y="3033713"/>
          <p14:tracePt t="36242" x="636588" y="3041650"/>
          <p14:tracePt t="36288" x="636588" y="3051175"/>
          <p14:tracePt t="36296" x="636588" y="3059113"/>
          <p14:tracePt t="36310" x="636588" y="3067050"/>
          <p14:tracePt t="36318" x="636588" y="3076575"/>
          <p14:tracePt t="36326" x="636588" y="3084513"/>
          <p14:tracePt t="36342" x="636588" y="3094038"/>
          <p14:tracePt t="36350" x="636588" y="3101975"/>
          <p14:tracePt t="36365" x="636588" y="3119438"/>
          <p14:tracePt t="36372" x="636588" y="3127375"/>
          <p14:tracePt t="36480" x="628650" y="3127375"/>
          <p14:tracePt t="36488" x="569913" y="3127375"/>
          <p14:tracePt t="36496" x="509588" y="3119438"/>
          <p14:tracePt t="36504" x="476250" y="3109913"/>
          <p14:tracePt t="36512" x="450850" y="3109913"/>
          <p14:tracePt t="36520" x="433388" y="3101975"/>
          <p14:tracePt t="36526" x="425450" y="3101975"/>
          <p14:tracePt t="36542" x="415925" y="3101975"/>
          <p14:tracePt t="36720" x="415925" y="3094038"/>
          <p14:tracePt t="36852" x="407988" y="3084513"/>
          <p14:tracePt t="36858" x="400050" y="3076575"/>
          <p14:tracePt t="36874" x="390525" y="3076575"/>
          <p14:tracePt t="36882" x="382588" y="3076575"/>
          <p14:tracePt t="36890" x="382588" y="3067050"/>
          <p14:tracePt t="36898" x="374650" y="3059113"/>
          <p14:tracePt t="36912" x="365125" y="3051175"/>
          <p14:tracePt t="36920" x="357188" y="3051175"/>
          <p14:tracePt t="36928" x="357188" y="3041650"/>
          <p14:tracePt t="38002" x="357188" y="3025775"/>
          <p14:tracePt t="38010" x="357188" y="3016250"/>
          <p14:tracePt t="38024" x="357188" y="3008313"/>
          <p14:tracePt t="39066" x="357188" y="3016250"/>
          <p14:tracePt t="39090" x="365125" y="3016250"/>
          <p14:tracePt t="39098" x="374650" y="3025775"/>
          <p14:tracePt t="39106" x="374650" y="3033713"/>
          <p14:tracePt t="39120" x="374650" y="3041650"/>
          <p14:tracePt t="39128" x="382588" y="3041650"/>
          <p14:tracePt t="39136" x="390525" y="3051175"/>
          <p14:tracePt t="39144" x="390525" y="3059113"/>
          <p14:tracePt t="39152" x="400050" y="3059113"/>
          <p14:tracePt t="39160" x="400050" y="3067050"/>
          <p14:tracePt t="39174" x="407988" y="3067050"/>
          <p14:tracePt t="39182" x="407988" y="3076575"/>
          <p14:tracePt t="39198" x="415925" y="3076575"/>
          <p14:tracePt t="39206" x="415925" y="3084513"/>
          <p14:tracePt t="39229" x="425450" y="3094038"/>
          <p14:tracePt t="39236" x="433388" y="3101975"/>
          <p14:tracePt t="39260" x="433388" y="3109913"/>
          <p14:tracePt t="39268" x="441325" y="3119438"/>
          <p14:tracePt t="39276" x="441325" y="3127375"/>
          <p14:tracePt t="39298" x="450850" y="3135313"/>
          <p14:tracePt t="39306" x="450850" y="3144838"/>
          <p14:tracePt t="39315" x="458788" y="3152775"/>
          <p14:tracePt t="39322" x="458788" y="3170238"/>
          <p14:tracePt t="39330" x="466725" y="3195638"/>
          <p14:tracePt t="39338" x="476250" y="3211513"/>
          <p14:tracePt t="39344" x="492125" y="3238500"/>
          <p14:tracePt t="39352" x="501650" y="3271838"/>
          <p14:tracePt t="39360" x="509588" y="3297238"/>
          <p14:tracePt t="39368" x="519113" y="3330575"/>
          <p14:tracePt t="39376" x="527050" y="3348038"/>
          <p14:tracePt t="39384" x="534988" y="3373438"/>
          <p14:tracePt t="39392" x="544513" y="3398838"/>
          <p14:tracePt t="39398" x="544513" y="3424238"/>
          <p14:tracePt t="39406" x="552450" y="3433763"/>
          <p14:tracePt t="39415" x="552450" y="3449638"/>
          <p14:tracePt t="39422" x="552450" y="3459163"/>
          <p14:tracePt t="39431" x="552450" y="3467100"/>
          <p14:tracePt t="39452" x="552450" y="3475038"/>
          <p14:tracePt t="39485" x="552450" y="3484563"/>
          <p14:tracePt t="39500" x="552450" y="3502025"/>
          <p14:tracePt t="39506" x="560388" y="3517900"/>
          <p14:tracePt t="39522" x="560388" y="3527425"/>
          <p14:tracePt t="39530" x="560388" y="3535363"/>
          <p14:tracePt t="39538" x="560388" y="3552825"/>
          <p14:tracePt t="39546" x="560388" y="3578225"/>
          <p14:tracePt t="39554" x="560388" y="3603625"/>
          <p14:tracePt t="39560" x="560388" y="3619500"/>
          <p14:tracePt t="39568" x="560388" y="3646488"/>
          <p14:tracePt t="39576" x="560388" y="3654425"/>
          <p14:tracePt t="39584" x="560388" y="3662363"/>
          <p14:tracePt t="39592" x="560388" y="3679825"/>
          <p14:tracePt t="39608" x="560388" y="3687763"/>
          <p14:tracePt t="39615" x="560388" y="3697288"/>
          <p14:tracePt t="39622" x="560388" y="3705225"/>
          <p14:tracePt t="39638" x="552450" y="3713163"/>
          <p14:tracePt t="39654" x="552450" y="3722688"/>
          <p14:tracePt t="39676" x="552450" y="3730625"/>
          <p14:tracePt t="39684" x="552450" y="3738563"/>
          <p14:tracePt t="39700" x="552450" y="3756025"/>
          <p14:tracePt t="39708" x="552450" y="3773488"/>
          <p14:tracePt t="39724" x="552450" y="3781425"/>
          <p14:tracePt t="39730" x="552450" y="3798888"/>
          <p14:tracePt t="39746" x="552450" y="3816350"/>
          <p14:tracePt t="39754" x="544513" y="3832225"/>
          <p14:tracePt t="39770" x="544513" y="3841750"/>
          <p14:tracePt t="39776" x="544513" y="3857625"/>
          <p14:tracePt t="39784" x="534988" y="3875088"/>
          <p14:tracePt t="39792" x="527050" y="3883025"/>
          <p14:tracePt t="39808" x="527050" y="3908425"/>
          <p14:tracePt t="39816" x="519113" y="3925888"/>
          <p14:tracePt t="39824" x="519113" y="3935413"/>
          <p14:tracePt t="39830" x="519113" y="3943350"/>
          <p14:tracePt t="39838" x="519113" y="3951288"/>
          <p14:tracePt t="39854" x="519113" y="3960813"/>
          <p14:tracePt t="39862" x="519113" y="3968750"/>
          <p14:tracePt t="39878" x="519113" y="3976688"/>
          <p14:tracePt t="39886" x="519113" y="3986213"/>
          <p14:tracePt t="39892" x="519113" y="3994150"/>
          <p14:tracePt t="39908" x="519113" y="4011613"/>
          <p14:tracePt t="39916" x="519113" y="4019550"/>
          <p14:tracePt t="39932" x="519113" y="4027488"/>
          <p14:tracePt t="39938" x="519113" y="4037013"/>
          <p14:tracePt t="39946" x="519113" y="4044950"/>
          <p14:tracePt t="39954" x="519113" y="4052888"/>
          <p14:tracePt t="39962" x="519113" y="4070350"/>
          <p14:tracePt t="39970" x="519113" y="4087813"/>
          <p14:tracePt t="39978" x="519113" y="4113213"/>
          <p14:tracePt t="39994" x="519113" y="4130675"/>
          <p14:tracePt t="40000" x="519113" y="4138613"/>
          <p14:tracePt t="40008" x="519113" y="4146550"/>
          <p14:tracePt t="40016" x="519113" y="4156075"/>
          <p14:tracePt t="40024" x="519113" y="4171950"/>
          <p14:tracePt t="40032" x="519113" y="4181475"/>
          <p14:tracePt t="40040" x="519113" y="4189413"/>
          <p14:tracePt t="40049" x="519113" y="4197350"/>
          <p14:tracePt t="40054" x="519113" y="4206875"/>
          <p14:tracePt t="40062" x="519113" y="4214813"/>
          <p14:tracePt t="40070" x="519113" y="4224338"/>
          <p14:tracePt t="40078" x="519113" y="4249738"/>
          <p14:tracePt t="40086" x="519113" y="4257675"/>
          <p14:tracePt t="40094" x="519113" y="4283075"/>
          <p14:tracePt t="40102" x="519113" y="4316413"/>
          <p14:tracePt t="40108" x="519113" y="4333875"/>
          <p14:tracePt t="40116" x="519113" y="4368800"/>
          <p14:tracePt t="40124" x="519113" y="4394200"/>
          <p14:tracePt t="40132" x="519113" y="4419600"/>
          <p14:tracePt t="40140" x="527050" y="4435475"/>
          <p14:tracePt t="40148" x="534988" y="4460875"/>
          <p14:tracePt t="40156" x="534988" y="4478338"/>
          <p14:tracePt t="40162" x="544513" y="4486275"/>
          <p14:tracePt t="40170" x="544513" y="4503738"/>
          <p14:tracePt t="40178" x="552450" y="4513263"/>
          <p14:tracePt t="40194" x="552450" y="4529138"/>
          <p14:tracePt t="40202" x="552450" y="4538663"/>
          <p14:tracePt t="40216" x="560388" y="4554538"/>
          <p14:tracePt t="40224" x="569913" y="4579938"/>
          <p14:tracePt t="40232" x="569913" y="4589463"/>
          <p14:tracePt t="40240" x="577850" y="4614863"/>
          <p14:tracePt t="40248" x="577850" y="4630738"/>
          <p14:tracePt t="40256" x="585788" y="4640263"/>
          <p14:tracePt t="40265" x="585788" y="4665663"/>
          <p14:tracePt t="40270" x="585788" y="4673600"/>
          <p14:tracePt t="40286" x="595313" y="4691063"/>
          <p14:tracePt t="40294" x="595313" y="4708525"/>
          <p14:tracePt t="40302" x="603250" y="4708525"/>
          <p14:tracePt t="40310" x="603250" y="4716463"/>
          <p14:tracePt t="40318" x="603250" y="4724400"/>
          <p14:tracePt t="40326" x="611188" y="4724400"/>
          <p14:tracePt t="40340" x="611188" y="4733925"/>
          <p14:tracePt t="40356" x="611188" y="4741863"/>
          <p14:tracePt t="40365" x="611188" y="4749800"/>
          <p14:tracePt t="40380" x="611188" y="4759325"/>
          <p14:tracePt t="40386" x="611188" y="4767263"/>
          <p14:tracePt t="40448" x="620713" y="4775200"/>
          <p14:tracePt t="40464" x="620713" y="4784725"/>
          <p14:tracePt t="40472" x="620713" y="4792663"/>
          <p14:tracePt t="40510" x="620713" y="4802188"/>
          <p14:tracePt t="41174" x="620713" y="4810125"/>
          <p14:tracePt t="41182" x="611188" y="4818063"/>
          <p14:tracePt t="41190" x="603250" y="4827588"/>
          <p14:tracePt t="41198" x="595313" y="4827588"/>
          <p14:tracePt t="41206" x="595313" y="4835525"/>
          <p14:tracePt t="43544" x="603250" y="4818063"/>
          <p14:tracePt t="43552" x="654050" y="4775200"/>
          <p14:tracePt t="43560" x="688975" y="4733925"/>
          <p14:tracePt t="43568" x="714375" y="4708525"/>
          <p14:tracePt t="43576" x="730250" y="4683125"/>
          <p14:tracePt t="43584" x="755650" y="4665663"/>
          <p14:tracePt t="43590" x="781050" y="4648200"/>
          <p14:tracePt t="43598" x="798513" y="4630738"/>
          <p14:tracePt t="43606" x="823913" y="4605338"/>
          <p14:tracePt t="43615" x="849313" y="4579938"/>
          <p14:tracePt t="43622" x="874713" y="4564063"/>
          <p14:tracePt t="43630" x="900113" y="4538663"/>
          <p14:tracePt t="43638" x="925513" y="4521200"/>
          <p14:tracePt t="43652" x="935038" y="4513263"/>
          <p14:tracePt t="43660" x="942975" y="4503738"/>
          <p14:tracePt t="43676" x="952500" y="4495800"/>
          <p14:tracePt t="43684" x="960438" y="4486275"/>
          <p14:tracePt t="43690" x="968375" y="4478338"/>
          <p14:tracePt t="43698" x="985838" y="4460875"/>
          <p14:tracePt t="43706" x="1011238" y="4435475"/>
          <p14:tracePt t="43715" x="1044575" y="4419600"/>
          <p14:tracePt t="43722" x="1096963" y="4384675"/>
          <p14:tracePt t="43730" x="1130300" y="4368800"/>
          <p14:tracePt t="43738" x="1181100" y="4351338"/>
          <p14:tracePt t="43746" x="1223963" y="4333875"/>
          <p14:tracePt t="43752" x="1266825" y="4316413"/>
          <p14:tracePt t="43760" x="1325563" y="4291013"/>
          <p14:tracePt t="43768" x="1452563" y="4249738"/>
          <p14:tracePt t="43776" x="1622425" y="4181475"/>
          <p14:tracePt t="43784" x="1809750" y="4095750"/>
          <p14:tracePt t="43792" x="1946275" y="4044950"/>
          <p14:tracePt t="43800" x="2065338" y="4002088"/>
          <p14:tracePt t="43806" x="2166938" y="3951288"/>
          <p14:tracePt t="43815" x="2268538" y="3908425"/>
          <p14:tracePt t="43822" x="2371725" y="3875088"/>
          <p14:tracePt t="43830" x="2498725" y="3841750"/>
          <p14:tracePt t="43838" x="2633663" y="3806825"/>
          <p14:tracePt t="43846" x="2770188" y="3763963"/>
          <p14:tracePt t="43854" x="2914650" y="3730625"/>
          <p14:tracePt t="43860" x="3051175" y="3697288"/>
          <p14:tracePt t="43868" x="3160713" y="3671888"/>
          <p14:tracePt t="43876" x="3263900" y="3654425"/>
          <p14:tracePt t="43884" x="3348038" y="3629025"/>
          <p14:tracePt t="43892" x="3408363" y="3619500"/>
          <p14:tracePt t="43900" x="3467100" y="3611563"/>
          <p14:tracePt t="43908" x="3517900" y="3603625"/>
          <p14:tracePt t="43915" x="3552825" y="3594100"/>
          <p14:tracePt t="43922" x="3568700" y="3586163"/>
          <p14:tracePt t="43930" x="3586163" y="3586163"/>
          <p14:tracePt t="43938" x="3603625" y="3578225"/>
          <p14:tracePt t="43946" x="3611563" y="3568700"/>
          <p14:tracePt t="43954" x="3646488" y="3560763"/>
          <p14:tracePt t="43962" x="3679825" y="3552825"/>
          <p14:tracePt t="43968" x="3713163" y="3535363"/>
          <p14:tracePt t="43976" x="3763963" y="3517900"/>
          <p14:tracePt t="43984" x="3824288" y="3484563"/>
          <p14:tracePt t="43992" x="3900488" y="3449638"/>
          <p14:tracePt t="44000" x="3994150" y="3408363"/>
          <p14:tracePt t="44008" x="4079875" y="3365500"/>
          <p14:tracePt t="44016" x="4189413" y="3314700"/>
          <p14:tracePt t="44022" x="4275138" y="3271838"/>
          <p14:tracePt t="44030" x="4351338" y="3238500"/>
          <p14:tracePt t="44039" x="4427538" y="3203575"/>
          <p14:tracePt t="44049" x="4503738" y="3170238"/>
          <p14:tracePt t="44054" x="4579938" y="3144838"/>
          <p14:tracePt t="44062" x="4640263" y="3119438"/>
          <p14:tracePt t="44070" x="4699000" y="3101975"/>
          <p14:tracePt t="44078" x="4767263" y="3076575"/>
          <p14:tracePt t="44084" x="4792663" y="3067050"/>
          <p14:tracePt t="44092" x="4827588" y="3059113"/>
          <p14:tracePt t="44101" x="4843463" y="3059113"/>
          <p14:tracePt t="44108" x="4860925" y="3059113"/>
          <p14:tracePt t="44116" x="4860925" y="3051175"/>
          <p14:tracePt t="44124" x="4868863" y="3051175"/>
          <p14:tracePt t="44138" x="4878388" y="3051175"/>
          <p14:tracePt t="44162" x="4886325" y="3051175"/>
          <p14:tracePt t="44170" x="4894263" y="3051175"/>
          <p14:tracePt t="44178" x="4903788" y="3051175"/>
          <p14:tracePt t="45236" x="4886325" y="3051175"/>
          <p14:tracePt t="45242" x="4878388" y="3051175"/>
          <p14:tracePt t="45250" x="4868863" y="3051175"/>
          <p14:tracePt t="45258" x="4860925" y="3051175"/>
          <p14:tracePt t="45266" x="4852988" y="3051175"/>
          <p14:tracePt t="45282" x="4843463" y="3051175"/>
          <p14:tracePt t="45290" x="4835525" y="3051175"/>
          <p14:tracePt t="45296" x="4835525" y="3059113"/>
          <p14:tracePt t="45304" x="4827588" y="3059113"/>
          <p14:tracePt t="45312" x="4818063" y="3059113"/>
          <p14:tracePt t="45320" x="4810125" y="3059113"/>
          <p14:tracePt t="45351" x="4802188" y="3059113"/>
          <p14:tracePt t="45374" x="4792663" y="3059113"/>
          <p14:tracePt t="45382" x="4792663" y="3067050"/>
          <p14:tracePt t="45390" x="4775200" y="3067050"/>
          <p14:tracePt t="45398" x="4749800" y="3076575"/>
          <p14:tracePt t="45404" x="4741863" y="3084513"/>
          <p14:tracePt t="45412" x="4724400" y="3084513"/>
          <p14:tracePt t="45420" x="4716463" y="3084513"/>
          <p14:tracePt t="45482" x="4708525" y="3084513"/>
          <p14:tracePt t="45536" x="4699000" y="3084513"/>
          <p14:tracePt t="45544" x="4683125" y="3084513"/>
          <p14:tracePt t="45552" x="4665663" y="3084513"/>
          <p14:tracePt t="45560" x="4657725" y="3084513"/>
          <p14:tracePt t="45566" x="4648200" y="3084513"/>
          <p14:tracePt t="45574" x="4640263" y="3084513"/>
          <p14:tracePt t="45582" x="4630738" y="3084513"/>
          <p14:tracePt t="45590" x="4614863" y="3084513"/>
          <p14:tracePt t="45598" x="4597400" y="3084513"/>
          <p14:tracePt t="45606" x="4579938" y="3084513"/>
          <p14:tracePt t="45615" x="4554538" y="3084513"/>
          <p14:tracePt t="45622" x="4521200" y="3084513"/>
          <p14:tracePt t="45628" x="4495800" y="3084513"/>
          <p14:tracePt t="45636" x="4460875" y="3084513"/>
          <p14:tracePt t="45644" x="4445000" y="3084513"/>
          <p14:tracePt t="45652" x="4435475" y="3084513"/>
          <p14:tracePt t="45660" x="4427538" y="3084513"/>
          <p14:tracePt t="45668" x="4419600" y="3084513"/>
          <p14:tracePt t="45682" x="4410075" y="3084513"/>
          <p14:tracePt t="45690" x="4402138" y="3084513"/>
          <p14:tracePt t="45698" x="4394200" y="3084513"/>
          <p14:tracePt t="45715" x="4384675" y="3084513"/>
          <p14:tracePt t="45722" x="4376738" y="3084513"/>
          <p14:tracePt t="45736" x="4368800" y="3076575"/>
          <p14:tracePt t="45744" x="4359275" y="3067050"/>
          <p14:tracePt t="45752" x="4351338" y="3067050"/>
          <p14:tracePt t="45760" x="4341813" y="3059113"/>
          <p14:tracePt t="45769" x="4333875" y="3051175"/>
          <p14:tracePt t="45776" x="4325938" y="3051175"/>
          <p14:tracePt t="45806" x="4325938" y="3041650"/>
          <p14:tracePt t="45844" x="4316413" y="3041650"/>
          <p14:tracePt t="46208" x="4308475" y="3041650"/>
          <p14:tracePt t="46230" x="4283075" y="3041650"/>
          <p14:tracePt t="46238" x="4257675" y="3041650"/>
          <p14:tracePt t="46246" x="4240213" y="3051175"/>
          <p14:tracePt t="46254" x="4214813" y="3051175"/>
          <p14:tracePt t="46262" x="4197350" y="3051175"/>
          <p14:tracePt t="46270" x="4189413" y="3051175"/>
          <p14:tracePt t="46278" x="4181475" y="3051175"/>
          <p14:tracePt t="46284" x="4171950" y="3051175"/>
          <p14:tracePt t="46300" x="4164013" y="3051175"/>
          <p14:tracePt t="46308" x="4156075" y="3051175"/>
          <p14:tracePt t="46316" x="4121150" y="3059113"/>
          <p14:tracePt t="46324" x="4087813" y="3059113"/>
          <p14:tracePt t="46332" x="4052888" y="3067050"/>
          <p14:tracePt t="46338" x="4019550" y="3076575"/>
          <p14:tracePt t="46346" x="4002088" y="3076575"/>
          <p14:tracePt t="46354" x="3986213" y="3076575"/>
          <p14:tracePt t="46362" x="3976688" y="3076575"/>
          <p14:tracePt t="46370" x="3968750" y="3084513"/>
          <p14:tracePt t="46378" x="3960813" y="3084513"/>
          <p14:tracePt t="46386" x="3943350" y="3084513"/>
          <p14:tracePt t="46392" x="3917950" y="3084513"/>
          <p14:tracePt t="46400" x="3875088" y="3094038"/>
          <p14:tracePt t="46408" x="3816350" y="3101975"/>
          <p14:tracePt t="46416" x="3756025" y="3119438"/>
          <p14:tracePt t="46424" x="3697288" y="3119438"/>
          <p14:tracePt t="46432" x="3654425" y="3119438"/>
          <p14:tracePt t="46440" x="3619500" y="3119438"/>
          <p14:tracePt t="46446" x="3594100" y="3119438"/>
          <p14:tracePt t="46454" x="3560763" y="3109913"/>
          <p14:tracePt t="46462" x="3543300" y="3101975"/>
          <p14:tracePt t="46470" x="3517900" y="3094038"/>
          <p14:tracePt t="46478" x="3492500" y="3084513"/>
          <p14:tracePt t="46486" x="3484563" y="3084513"/>
          <p14:tracePt t="46494" x="3467100" y="3076575"/>
          <p14:tracePt t="46500" x="3449638" y="3076575"/>
          <p14:tracePt t="46508" x="3433763" y="3076575"/>
          <p14:tracePt t="46516" x="3416300" y="3076575"/>
          <p14:tracePt t="46524" x="3390900" y="3076575"/>
          <p14:tracePt t="46532" x="3373438" y="3076575"/>
          <p14:tracePt t="46540" x="3348038" y="3076575"/>
          <p14:tracePt t="46548" x="3322638" y="3076575"/>
          <p14:tracePt t="46554" x="3297238" y="3076575"/>
          <p14:tracePt t="46562" x="3263900" y="3084513"/>
          <p14:tracePt t="46570" x="3228975" y="3094038"/>
          <p14:tracePt t="46578" x="3195638" y="3101975"/>
          <p14:tracePt t="46586" x="3160713" y="3101975"/>
          <p14:tracePt t="46594" x="3144838" y="3101975"/>
          <p14:tracePt t="46602" x="3119438" y="3101975"/>
          <p14:tracePt t="46610" x="3084513" y="3101975"/>
          <p14:tracePt t="46616" x="3059113" y="3101975"/>
          <p14:tracePt t="46624" x="3041650" y="3101975"/>
          <p14:tracePt t="46632" x="3016250" y="3101975"/>
          <p14:tracePt t="46640" x="3000375" y="3101975"/>
          <p14:tracePt t="46648" x="2990850" y="3101975"/>
          <p14:tracePt t="46656" x="2982913" y="3101975"/>
          <p14:tracePt t="46662" x="2982913" y="3094038"/>
          <p14:tracePt t="47582" x="2990850" y="3094038"/>
          <p14:tracePt t="47590" x="3008313" y="3094038"/>
          <p14:tracePt t="47598" x="3033713" y="3094038"/>
          <p14:tracePt t="47604" x="3051175" y="3094038"/>
          <p14:tracePt t="47612" x="3076575" y="3094038"/>
          <p14:tracePt t="47620" x="3101975" y="3094038"/>
          <p14:tracePt t="47628" x="3119438" y="3094038"/>
          <p14:tracePt t="47636" x="3144838" y="3094038"/>
          <p14:tracePt t="47644" x="3170238" y="3094038"/>
          <p14:tracePt t="47652" x="3186113" y="3094038"/>
          <p14:tracePt t="47660" x="3221038" y="3094038"/>
          <p14:tracePt t="47666" x="3246438" y="3101975"/>
          <p14:tracePt t="47674" x="3271838" y="3101975"/>
          <p14:tracePt t="47682" x="3289300" y="3101975"/>
          <p14:tracePt t="47690" x="3305175" y="3101975"/>
          <p14:tracePt t="47698" x="3330575" y="3101975"/>
          <p14:tracePt t="47715" x="3348038" y="3109913"/>
          <p14:tracePt t="47720" x="3355975" y="3109913"/>
          <p14:tracePt t="47728" x="3365500" y="3109913"/>
          <p14:tracePt t="47736" x="3382963" y="3109913"/>
          <p14:tracePt t="47752" x="3390900" y="3109913"/>
          <p14:tracePt t="47760" x="3398838" y="3109913"/>
          <p14:tracePt t="47768" x="3416300" y="3109913"/>
          <p14:tracePt t="47774" x="3449638" y="3109913"/>
          <p14:tracePt t="47782" x="3492500" y="3109913"/>
          <p14:tracePt t="47790" x="3527425" y="3109913"/>
          <p14:tracePt t="47798" x="3552825" y="3109913"/>
          <p14:tracePt t="47806" x="3578225" y="3109913"/>
          <p14:tracePt t="47815" x="3586163" y="3109913"/>
          <p14:tracePt t="47822" x="3594100" y="3109913"/>
          <p14:tracePt t="47828" x="3611563" y="3109913"/>
          <p14:tracePt t="47836" x="3619500" y="3109913"/>
          <p14:tracePt t="47844" x="3629025" y="3109913"/>
          <p14:tracePt t="47852" x="3646488" y="3109913"/>
          <p14:tracePt t="47868" x="3654425" y="3109913"/>
          <p14:tracePt t="47876" x="3671888" y="3109913"/>
          <p14:tracePt t="47882" x="3687763" y="3101975"/>
          <p14:tracePt t="47890" x="3697288" y="3101975"/>
          <p14:tracePt t="47898" x="3705225" y="3101975"/>
          <p14:tracePt t="48262" x="3646488" y="3101975"/>
          <p14:tracePt t="48268" x="3578225" y="3109913"/>
          <p14:tracePt t="48276" x="3517900" y="3119438"/>
          <p14:tracePt t="48284" x="3459163" y="3127375"/>
          <p14:tracePt t="48292" x="3424238" y="3135313"/>
          <p14:tracePt t="48300" x="3398838" y="3144838"/>
          <p14:tracePt t="48308" x="3373438" y="3144838"/>
          <p14:tracePt t="48316" x="3355975" y="3152775"/>
          <p14:tracePt t="48322" x="3348038" y="3152775"/>
          <p14:tracePt t="48330" x="3340100" y="3152775"/>
          <p14:tracePt t="48346" x="3330575" y="3152775"/>
          <p14:tracePt t="48478" x="3314700" y="3160713"/>
          <p14:tracePt t="48486" x="3305175" y="3160713"/>
          <p14:tracePt t="48500" x="3297238" y="3160713"/>
          <p14:tracePt t="48662" x="3297238" y="3170238"/>
          <p14:tracePt t="48670" x="3297238" y="3178175"/>
          <p14:tracePt t="48686" x="3305175" y="3186113"/>
          <p14:tracePt t="48694" x="3314700" y="3195638"/>
          <p14:tracePt t="48702" x="3322638" y="3203575"/>
          <p14:tracePt t="48708" x="3330575" y="3203575"/>
          <p14:tracePt t="48716" x="3340100" y="3221038"/>
          <p14:tracePt t="48724" x="3355975" y="3228975"/>
          <p14:tracePt t="48733" x="3365500" y="3238500"/>
          <p14:tracePt t="48740" x="3373438" y="3238500"/>
          <p14:tracePt t="48748" x="3382963" y="3246438"/>
          <p14:tracePt t="48756" x="3390900" y="3254375"/>
          <p14:tracePt t="48765" x="3398838" y="3263900"/>
          <p14:tracePt t="48770" x="3408363" y="3263900"/>
          <p14:tracePt t="48778" x="3416300" y="3271838"/>
          <p14:tracePt t="48786" x="3433763" y="3279775"/>
          <p14:tracePt t="48794" x="3441700" y="3289300"/>
          <p14:tracePt t="48802" x="3449638" y="3289300"/>
          <p14:tracePt t="48816" x="3449638" y="3297238"/>
          <p14:tracePt t="48824" x="3459163" y="3305175"/>
          <p14:tracePt t="48832" x="3467100" y="3314700"/>
          <p14:tracePt t="48840" x="3475038" y="3314700"/>
          <p14:tracePt t="48848" x="3502025" y="3330575"/>
          <p14:tracePt t="48856" x="3527425" y="3348038"/>
          <p14:tracePt t="48865" x="3552825" y="3355975"/>
          <p14:tracePt t="48870" x="3568700" y="3373438"/>
          <p14:tracePt t="48878" x="3586163" y="3382963"/>
          <p14:tracePt t="48886" x="3603625" y="3390900"/>
          <p14:tracePt t="48894" x="3611563" y="3390900"/>
          <p14:tracePt t="48902" x="3629025" y="3408363"/>
          <p14:tracePt t="48910" x="3636963" y="3416300"/>
          <p14:tracePt t="48918" x="3646488" y="3416300"/>
          <p14:tracePt t="48926" x="3654425" y="3424238"/>
          <p14:tracePt t="48932" x="3662363" y="3433763"/>
          <p14:tracePt t="48940" x="3662363" y="3441700"/>
          <p14:tracePt t="48948" x="3671888" y="3441700"/>
          <p14:tracePt t="48956" x="3679825" y="3449638"/>
          <p14:tracePt t="48965" x="3687763" y="3459163"/>
          <p14:tracePt t="48980" x="3697288" y="3467100"/>
          <p14:tracePt t="48986" x="3705225" y="3475038"/>
          <p14:tracePt t="49358" x="3730625" y="3484563"/>
          <p14:tracePt t="49366" x="3781425" y="3517900"/>
          <p14:tracePt t="49372" x="3892550" y="3552825"/>
          <p14:tracePt t="49380" x="3994150" y="3586163"/>
          <p14:tracePt t="49388" x="4079875" y="3619500"/>
          <p14:tracePt t="49396" x="4171950" y="3636963"/>
          <p14:tracePt t="49404" x="4232275" y="3662363"/>
          <p14:tracePt t="49412" x="4291013" y="3687763"/>
          <p14:tracePt t="49420" x="4325938" y="3705225"/>
          <p14:tracePt t="49426" x="4359275" y="3722688"/>
          <p14:tracePt t="49434" x="4376738" y="3738563"/>
          <p14:tracePt t="49442" x="4384675" y="3748088"/>
          <p14:tracePt t="49450" x="4394200" y="3756025"/>
          <p14:tracePt t="49466" x="4394200" y="3763963"/>
          <p14:tracePt t="49474" x="4394200" y="3773488"/>
          <p14:tracePt t="49480" x="4402138" y="3773488"/>
          <p14:tracePt t="49488" x="4410075" y="3781425"/>
          <p14:tracePt t="49496" x="4410075" y="3790950"/>
          <p14:tracePt t="49504" x="4419600" y="3798888"/>
          <p14:tracePt t="49512" x="4427538" y="3798888"/>
          <p14:tracePt t="49520" x="4435475" y="3806825"/>
          <p14:tracePt t="49528" x="4435475" y="3816350"/>
          <p14:tracePt t="49534" x="4445000" y="3816350"/>
          <p14:tracePt t="49542" x="4445000" y="3824288"/>
          <p14:tracePt t="49558" x="4452938" y="3832225"/>
          <p14:tracePt t="49736" x="4452938" y="3841750"/>
          <p14:tracePt t="49744" x="4452938" y="3849688"/>
          <p14:tracePt t="49750" x="4452938" y="3857625"/>
          <p14:tracePt t="49758" x="4452938" y="3867150"/>
          <p14:tracePt t="49774" x="4452938" y="3875088"/>
          <p14:tracePt t="49782" x="4452938" y="3883025"/>
          <p14:tracePt t="49798" x="4452938" y="3892550"/>
          <p14:tracePt t="49806" x="4452938" y="3900488"/>
          <p14:tracePt t="49812" x="4452938" y="3908425"/>
          <p14:tracePt t="49828" x="4445000" y="3917950"/>
          <p14:tracePt t="49836" x="4445000" y="3925888"/>
          <p14:tracePt t="49844" x="4435475" y="3925888"/>
          <p14:tracePt t="49852" x="4427538" y="3935413"/>
          <p14:tracePt t="49860" x="4419600" y="3943350"/>
          <p14:tracePt t="49866" x="4419600" y="3951288"/>
          <p14:tracePt t="49882" x="4419600" y="3960813"/>
          <p14:tracePt t="49890" x="4410075" y="3968750"/>
          <p14:tracePt t="49906" x="4402138" y="3986213"/>
          <p14:tracePt t="49915" x="4402138" y="3994150"/>
          <p14:tracePt t="49920" x="4394200" y="3994150"/>
          <p14:tracePt t="49928" x="4384675" y="4002088"/>
          <p14:tracePt t="49936" x="4376738" y="4019550"/>
          <p14:tracePt t="49960" x="4376738" y="4027488"/>
          <p14:tracePt t="50006" x="4376738" y="4037013"/>
          <p14:tracePt t="50022" x="4368800" y="4037013"/>
          <p14:tracePt t="50028" x="4368800" y="4052888"/>
          <p14:tracePt t="50036" x="4368800" y="4062413"/>
          <p14:tracePt t="50090" x="4368800" y="4070350"/>
          <p14:tracePt t="50098" x="4368800" y="4079875"/>
          <p14:tracePt t="50106" x="4368800" y="4087813"/>
          <p14:tracePt t="50122" x="4368800" y="4095750"/>
          <p14:tracePt t="50130" x="4368800" y="4105275"/>
          <p14:tracePt t="50260" x="4368800" y="4113213"/>
          <p14:tracePt t="50276" x="4368800" y="4121150"/>
          <p14:tracePt t="50284" x="4368800" y="4130675"/>
          <p14:tracePt t="50306" x="4368800" y="4138613"/>
          <p14:tracePt t="50314" x="4368800" y="4146550"/>
          <p14:tracePt t="50322" x="4368800" y="4156075"/>
          <p14:tracePt t="50330" x="4368800" y="4164013"/>
          <p14:tracePt t="50338" x="4368800" y="4171950"/>
          <p14:tracePt t="50346" x="4359275" y="4171950"/>
          <p14:tracePt t="50352" x="4351338" y="4171950"/>
          <p14:tracePt t="50360" x="4351338" y="4181475"/>
          <p14:tracePt t="50376" x="4341813" y="4189413"/>
          <p14:tracePt t="50384" x="4333875" y="4189413"/>
          <p14:tracePt t="50392" x="4333875" y="4197350"/>
          <p14:tracePt t="50400" x="4316413" y="4206875"/>
          <p14:tracePt t="50408" x="4300538" y="4214813"/>
          <p14:tracePt t="50415" x="4300538" y="4224338"/>
          <p14:tracePt t="50422" x="4291013" y="4224338"/>
          <p14:tracePt t="50430" x="4283075" y="4224338"/>
          <p14:tracePt t="50438" x="4283075" y="4232275"/>
          <p14:tracePt t="50485" x="4283075" y="4240213"/>
          <p14:tracePt t="50500" x="4283075" y="4249738"/>
          <p14:tracePt t="50508" x="4283075" y="4257675"/>
          <p14:tracePt t="50516" x="4283075" y="4265613"/>
          <p14:tracePt t="50530" x="4283075" y="4275138"/>
          <p14:tracePt t="50608" x="4283075" y="4283075"/>
          <p14:tracePt t="50646" x="4283075" y="4291013"/>
          <p14:tracePt t="50654" x="4283075" y="4300538"/>
          <p14:tracePt t="50670" x="4283075" y="4308475"/>
          <p14:tracePt t="50700" x="4283075" y="4316413"/>
          <p14:tracePt t="57025" x="0" y="0"/>
        </p14:tracePtLst>
        <p14:tracePtLst>
          <p14:tracePt t="60861" x="4427538" y="5175250"/>
          <p14:tracePt t="67884" x="4427538" y="5183188"/>
          <p14:tracePt t="67900" x="4435475" y="5192713"/>
          <p14:tracePt t="67908" x="4435475" y="5200650"/>
          <p14:tracePt t="67932" x="4445000" y="5200650"/>
          <p14:tracePt t="67938" x="4452938" y="5208588"/>
          <p14:tracePt t="67946" x="4452938" y="5218113"/>
          <p14:tracePt t="67970" x="4452938" y="5226050"/>
          <p14:tracePt t="67978" x="4452938" y="5235575"/>
          <p14:tracePt t="68054" x="4452938" y="5243513"/>
          <p14:tracePt t="68132" x="4460875" y="5243513"/>
          <p14:tracePt t="68140" x="4470400" y="5251450"/>
          <p14:tracePt t="68148" x="4470400" y="5260975"/>
          <p14:tracePt t="68426" x="4470400" y="5268913"/>
          <p14:tracePt t="68432" x="4470400" y="5276850"/>
          <p14:tracePt t="68448" x="4470400" y="5286375"/>
          <p14:tracePt t="68480" x="4470400" y="5294313"/>
          <p14:tracePt t="68486" x="4470400" y="5302250"/>
          <p14:tracePt t="68526" x="4470400" y="5311775"/>
          <p14:tracePt t="68540" x="4470400" y="5319713"/>
          <p14:tracePt t="68556" x="4470400" y="5327650"/>
          <p14:tracePt t="68564" x="4470400" y="5345113"/>
          <p14:tracePt t="68572" x="4478338" y="5345113"/>
          <p14:tracePt t="68580" x="4478338" y="5362575"/>
          <p14:tracePt t="68588" x="4478338" y="5370513"/>
          <p14:tracePt t="68602" x="4478338" y="5380038"/>
          <p14:tracePt t="68610" x="4478338" y="5387975"/>
          <p14:tracePt t="68618" x="4486275" y="5387975"/>
          <p14:tracePt t="68626" x="4486275" y="5395913"/>
          <p14:tracePt t="68704" x="4486275" y="5405438"/>
          <p14:tracePt t="68726" x="4486275" y="5413375"/>
          <p14:tracePt t="68742" x="4495800" y="5413375"/>
          <p14:tracePt t="68750" x="4495800" y="5421313"/>
          <p14:tracePt t="68756" x="4495800" y="5430838"/>
          <p14:tracePt t="68772" x="4495800" y="5438775"/>
          <p14:tracePt t="68834" x="4495800" y="5446713"/>
          <p14:tracePt t="68888" x="4495800" y="5456238"/>
          <p14:tracePt t="68896" x="4503738" y="5456238"/>
          <p14:tracePt t="68904" x="4503738" y="5464175"/>
          <p14:tracePt t="68912" x="4503738" y="5472113"/>
          <p14:tracePt t="68926" x="4503738" y="5481638"/>
          <p14:tracePt t="68942" x="4503738" y="5489575"/>
          <p14:tracePt t="68950" x="4513263" y="5497513"/>
          <p14:tracePt t="68974" x="4513263" y="5507038"/>
          <p14:tracePt t="68988" x="4513263" y="5514975"/>
          <p14:tracePt t="69012" x="4513263" y="5524500"/>
          <p14:tracePt t="69020" x="4513263" y="5532438"/>
          <p14:tracePt t="69028" x="4513263" y="5540375"/>
          <p14:tracePt t="69042" x="4513263" y="5549900"/>
          <p14:tracePt t="69064" x="4513263" y="5557838"/>
          <p14:tracePt t="69074" x="4513263" y="5565775"/>
          <p14:tracePt t="69082" x="4513263" y="5575300"/>
          <p14:tracePt t="69088" x="4513263" y="5583238"/>
          <p14:tracePt t="69096" x="4513263" y="5591175"/>
          <p14:tracePt t="69104" x="4513263" y="5600700"/>
          <p14:tracePt t="69120" x="4513263" y="5608638"/>
          <p14:tracePt t="69128" x="4503738" y="5616575"/>
          <p14:tracePt t="69136" x="4503738" y="5626100"/>
          <p14:tracePt t="69158" x="4503738" y="5634038"/>
          <p14:tracePt t="69182" x="4503738" y="5641975"/>
          <p14:tracePt t="69196" x="4503738" y="5651500"/>
          <p14:tracePt t="69204" x="4503738" y="5659438"/>
          <p14:tracePt t="69212" x="4503738" y="5668963"/>
          <p14:tracePt t="69228" x="4503738" y="5676900"/>
          <p14:tracePt t="69236" x="4503738" y="5684838"/>
          <p14:tracePt t="69250" x="4503738" y="5694363"/>
          <p14:tracePt t="69258" x="4503738" y="5702300"/>
          <p14:tracePt t="69266" x="4503738" y="5710238"/>
          <p14:tracePt t="69282" x="4503738" y="5719763"/>
          <p14:tracePt t="69290" x="4503738" y="5727700"/>
          <p14:tracePt t="69298" x="4503738" y="5735638"/>
          <p14:tracePt t="69306" x="4503738" y="5745163"/>
          <p14:tracePt t="69312" x="4503738" y="5761038"/>
          <p14:tracePt t="69320" x="4503738" y="5778500"/>
          <p14:tracePt t="69328" x="4503738" y="5788025"/>
          <p14:tracePt t="69344" x="4503738" y="5795963"/>
          <p14:tracePt t="69352" x="4503738" y="5803900"/>
          <p14:tracePt t="69366" x="4503738" y="5813425"/>
          <p14:tracePt t="69374" x="4503738" y="5821363"/>
          <p14:tracePt t="69390" x="4503738" y="5829300"/>
          <p14:tracePt t="69412" x="4513263" y="5838825"/>
          <p14:tracePt t="69428" x="4513263" y="5846763"/>
          <p14:tracePt t="69444" x="4513263" y="5854700"/>
          <p14:tracePt t="69460" x="4513263" y="5864225"/>
          <p14:tracePt t="69468" x="4521200" y="5872163"/>
          <p14:tracePt t="69490" x="4521200" y="5880100"/>
          <p14:tracePt t="69498" x="4521200" y="5889625"/>
          <p14:tracePt t="69514" x="4521200" y="5897563"/>
          <p14:tracePt t="69522" x="4521200" y="5905500"/>
          <p14:tracePt t="69528" x="4521200" y="5915025"/>
          <p14:tracePt t="69544" x="4521200" y="5922963"/>
          <p14:tracePt t="69552" x="4521200" y="5932488"/>
          <p14:tracePt t="69568" x="4521200" y="5940425"/>
          <p14:tracePt t="69576" x="4521200" y="5948363"/>
          <p14:tracePt t="69590" x="4521200" y="5957888"/>
          <p14:tracePt t="69606" x="4521200" y="5965825"/>
          <p14:tracePt t="69614" x="4521200" y="5973763"/>
          <p14:tracePt t="69631" x="4521200" y="5983288"/>
          <p14:tracePt t="69636" x="4529138" y="5991225"/>
          <p14:tracePt t="69644" x="4529138" y="5999163"/>
          <p14:tracePt t="69652" x="4529138" y="6008688"/>
          <p14:tracePt t="69660" x="4529138" y="6024563"/>
          <p14:tracePt t="69676" x="4529138" y="6042025"/>
          <p14:tracePt t="69690" x="4529138" y="6049963"/>
          <p14:tracePt t="69698" x="4529138" y="6059488"/>
          <p14:tracePt t="69706" x="4529138" y="6067425"/>
          <p14:tracePt t="69714" x="4529138" y="6076950"/>
          <p14:tracePt t="69722" x="4529138" y="6084888"/>
          <p14:tracePt t="69731" x="4529138" y="6092825"/>
          <p14:tracePt t="69744" x="4529138" y="6102350"/>
          <p14:tracePt t="69752" x="4529138" y="6110288"/>
          <p14:tracePt t="69776" x="4529138" y="6118225"/>
          <p14:tracePt t="69784" x="4529138" y="6127750"/>
          <p14:tracePt t="69792" x="4529138" y="6135688"/>
          <p14:tracePt t="69830" x="4529138" y="6143625"/>
          <p14:tracePt t="69906" x="4529138" y="6153150"/>
          <p14:tracePt t="74098" x="4521200" y="6143625"/>
          <p14:tracePt t="74106" x="4513263" y="6143625"/>
          <p14:tracePt t="74114" x="4503738" y="6135688"/>
          <p14:tracePt t="74122" x="4503738" y="6127750"/>
          <p14:tracePt t="74131" x="4503738" y="6118225"/>
          <p14:tracePt t="74138" x="4495800" y="6118225"/>
          <p14:tracePt t="74144" x="4486275" y="6110288"/>
          <p14:tracePt t="74152" x="4486275" y="6102350"/>
          <p14:tracePt t="74168" x="4478338" y="6102350"/>
          <p14:tracePt t="74176" x="4470400" y="6092825"/>
          <p14:tracePt t="74184" x="4460875" y="6084888"/>
          <p14:tracePt t="74192" x="4460875" y="6076950"/>
          <p14:tracePt t="74198" x="4445000" y="6076950"/>
          <p14:tracePt t="74206" x="4427538" y="6049963"/>
          <p14:tracePt t="74214" x="4419600" y="6034088"/>
          <p14:tracePt t="74222" x="4394200" y="6008688"/>
          <p14:tracePt t="74231" x="4368800" y="5983288"/>
          <p14:tracePt t="74238" x="4341813" y="5965825"/>
          <p14:tracePt t="74246" x="4316413" y="5948363"/>
          <p14:tracePt t="74252" x="4291013" y="5932488"/>
          <p14:tracePt t="74260" x="4265613" y="5915025"/>
          <p14:tracePt t="74268" x="4249738" y="5897563"/>
          <p14:tracePt t="74276" x="4224338" y="5889625"/>
          <p14:tracePt t="74284" x="4197350" y="5880100"/>
          <p14:tracePt t="74292" x="4181475" y="5872163"/>
          <p14:tracePt t="74300" x="4171950" y="5864225"/>
          <p14:tracePt t="74308" x="4146550" y="5854700"/>
          <p14:tracePt t="74314" x="4130675" y="5854700"/>
          <p14:tracePt t="74322" x="4121150" y="5846763"/>
          <p14:tracePt t="74331" x="4095750" y="5838825"/>
          <p14:tracePt t="74338" x="4070350" y="5821363"/>
          <p14:tracePt t="74346" x="4037013" y="5795963"/>
          <p14:tracePt t="74354" x="4011613" y="5770563"/>
          <p14:tracePt t="74360" x="3976688" y="5745163"/>
          <p14:tracePt t="74368" x="3951288" y="5727700"/>
          <p14:tracePt t="74376" x="3935413" y="5702300"/>
          <p14:tracePt t="74384" x="3925888" y="5694363"/>
          <p14:tracePt t="74400" x="3917950" y="5684838"/>
          <p14:tracePt t="74408" x="3908425" y="5676900"/>
          <p14:tracePt t="74414" x="3900488" y="5676900"/>
          <p14:tracePt t="74422" x="3900488" y="5668963"/>
          <p14:tracePt t="74431" x="3892550" y="5659438"/>
          <p14:tracePt t="74438" x="3883025" y="5651500"/>
          <p14:tracePt t="74454" x="3875088" y="5641975"/>
          <p14:tracePt t="74462" x="3867150" y="5641975"/>
          <p14:tracePt t="74468" x="3857625" y="5634038"/>
          <p14:tracePt t="74484" x="3849688" y="5626100"/>
          <p14:tracePt t="74492" x="3841750" y="5626100"/>
          <p14:tracePt t="74500" x="3832225" y="5626100"/>
          <p14:tracePt t="74508" x="3816350" y="5626100"/>
          <p14:tracePt t="74516" x="3798888" y="5626100"/>
          <p14:tracePt t="74524" x="3781425" y="5626100"/>
          <p14:tracePt t="74531" x="3763963" y="5626100"/>
          <p14:tracePt t="74538" x="3756025" y="5616575"/>
          <p14:tracePt t="74546" x="3722688" y="5608638"/>
          <p14:tracePt t="74554" x="3697288" y="5608638"/>
          <p14:tracePt t="74562" x="3679825" y="5600700"/>
          <p14:tracePt t="74570" x="3671888" y="5591175"/>
          <p14:tracePt t="74578" x="3662363" y="5591175"/>
          <p14:tracePt t="74654" x="3654425" y="5591175"/>
          <p14:tracePt t="74662" x="3636963" y="5575300"/>
          <p14:tracePt t="74670" x="3611563" y="5557838"/>
          <p14:tracePt t="74678" x="3586163" y="5532438"/>
          <p14:tracePt t="74686" x="3552825" y="5507038"/>
          <p14:tracePt t="74692" x="3517900" y="5481638"/>
          <p14:tracePt t="74700" x="3449638" y="5438775"/>
          <p14:tracePt t="74708" x="3373438" y="5387975"/>
          <p14:tracePt t="74716" x="3297238" y="5345113"/>
          <p14:tracePt t="74724" x="3263900" y="5319713"/>
          <p14:tracePt t="74732" x="3238500" y="5311775"/>
          <p14:tracePt t="74740" x="3221038" y="5302250"/>
          <p14:tracePt t="74746" x="3211513" y="5302250"/>
          <p14:tracePt t="75858" x="3203575" y="5302250"/>
          <p14:tracePt t="75866" x="3195638" y="5302250"/>
          <p14:tracePt t="75904" x="3186113" y="5302250"/>
          <p14:tracePt t="75912" x="3170238" y="5294313"/>
          <p14:tracePt t="75920" x="3152775" y="5286375"/>
          <p14:tracePt t="75928" x="3135313" y="5276850"/>
          <p14:tracePt t="75936" x="3109913" y="5268913"/>
          <p14:tracePt t="75944" x="3084513" y="5260975"/>
          <p14:tracePt t="75952" x="3059113" y="5251450"/>
          <p14:tracePt t="75958" x="3033713" y="5251450"/>
          <p14:tracePt t="75966" x="2982913" y="5243513"/>
          <p14:tracePt t="75974" x="2932113" y="5243513"/>
          <p14:tracePt t="75982" x="2871788" y="5243513"/>
          <p14:tracePt t="75990" x="2795588" y="5260975"/>
          <p14:tracePt t="75998" x="2711450" y="5268913"/>
          <p14:tracePt t="76006" x="2625725" y="5276850"/>
          <p14:tracePt t="76012" x="2549525" y="5286375"/>
          <p14:tracePt t="76020" x="2489200" y="5286375"/>
          <p14:tracePt t="76028" x="2438400" y="5286375"/>
          <p14:tracePt t="76036" x="2387600" y="5286375"/>
          <p14:tracePt t="76044" x="2344738" y="5286375"/>
          <p14:tracePt t="76064" x="2293938" y="5286375"/>
          <p14:tracePt t="76066" x="2268538" y="5286375"/>
          <p14:tracePt t="76074" x="2260600" y="5286375"/>
          <p14:tracePt t="76090" x="2252663" y="5286375"/>
          <p14:tracePt t="76098" x="2243138" y="5276850"/>
          <p14:tracePt t="76106" x="2235200" y="5276850"/>
          <p14:tracePt t="76120" x="2227263" y="5276850"/>
          <p14:tracePt t="76128" x="2217738" y="5276850"/>
          <p14:tracePt t="76144" x="2209800" y="5276850"/>
          <p14:tracePt t="76152" x="2200275" y="5276850"/>
          <p14:tracePt t="76168" x="2192338" y="5276850"/>
          <p14:tracePt t="76174" x="2174875" y="5286375"/>
          <p14:tracePt t="76182" x="2166938" y="5286375"/>
          <p14:tracePt t="76190" x="2141538" y="5286375"/>
          <p14:tracePt t="76198" x="2133600" y="5286375"/>
          <p14:tracePt t="76206" x="2124075" y="5294313"/>
          <p14:tracePt t="76214" x="2098675" y="5302250"/>
          <p14:tracePt t="76222" x="2073275" y="5311775"/>
          <p14:tracePt t="76228" x="2047875" y="5319713"/>
          <p14:tracePt t="76236" x="2030413" y="5327650"/>
          <p14:tracePt t="76244" x="1997075" y="5337175"/>
          <p14:tracePt t="76252" x="1971675" y="5345113"/>
          <p14:tracePt t="76260" x="1946275" y="5353050"/>
          <p14:tracePt t="76268" x="1928813" y="5362575"/>
          <p14:tracePt t="76276" x="1911350" y="5362575"/>
          <p14:tracePt t="76282" x="1895475" y="5370513"/>
          <p14:tracePt t="76290" x="1885950" y="5380038"/>
          <p14:tracePt t="76299" x="1885950" y="5387975"/>
          <p14:tracePt t="76306" x="1878013" y="5387975"/>
          <p14:tracePt t="76314" x="1870075" y="5387975"/>
          <p14:tracePt t="76322" x="1870075" y="5395913"/>
          <p14:tracePt t="76331" x="1852613" y="5405438"/>
          <p14:tracePt t="76338" x="1827213" y="5413375"/>
          <p14:tracePt t="76344" x="1801813" y="5421313"/>
          <p14:tracePt t="76352" x="1776413" y="5430838"/>
          <p14:tracePt t="76360" x="1741488" y="5438775"/>
          <p14:tracePt t="76368" x="1708150" y="5446713"/>
          <p14:tracePt t="76376" x="1682750" y="5456238"/>
          <p14:tracePt t="76384" x="1649413" y="5456238"/>
          <p14:tracePt t="76392" x="1631950" y="5456238"/>
          <p14:tracePt t="76398" x="1606550" y="5464175"/>
          <p14:tracePt t="76406" x="1589088" y="5464175"/>
          <p14:tracePt t="76414" x="1581150" y="5464175"/>
          <p14:tracePt t="76422" x="1571625" y="5464175"/>
          <p14:tracePt t="76431" x="1563688" y="5464175"/>
          <p14:tracePt t="76446" x="1555750" y="5464175"/>
          <p14:tracePt t="76452" x="1546225" y="5464175"/>
          <p14:tracePt t="76460" x="1538288" y="5464175"/>
          <p14:tracePt t="76468" x="1520825" y="5464175"/>
          <p14:tracePt t="76476" x="1495425" y="5464175"/>
          <p14:tracePt t="76484" x="1477963" y="5464175"/>
          <p14:tracePt t="76492" x="1462088" y="5464175"/>
          <p14:tracePt t="76500" x="1444625" y="5464175"/>
          <p14:tracePt t="76506" x="1436688" y="5464175"/>
          <p14:tracePt t="76514" x="1427163" y="5464175"/>
          <p14:tracePt t="76522" x="1419225" y="5464175"/>
          <p14:tracePt t="76608" x="1411288" y="5464175"/>
          <p14:tracePt t="76614" x="1401763" y="5464175"/>
          <p14:tracePt t="76630" x="1393825" y="5464175"/>
          <p14:tracePt t="76638" x="1385888" y="5456238"/>
          <p14:tracePt t="76646" x="1376363" y="5456238"/>
          <p14:tracePt t="76668" x="1376363" y="5446713"/>
          <p14:tracePt t="77472" x="1368425" y="5446713"/>
          <p14:tracePt t="77488" x="1360488" y="5446713"/>
          <p14:tracePt t="77518" x="1350963" y="5446713"/>
          <p14:tracePt t="77526" x="1343025" y="5446713"/>
          <p14:tracePt t="77548" x="1333500" y="5446713"/>
          <p14:tracePt t="79270" x="1325563" y="5446713"/>
          <p14:tracePt t="79278" x="1317625" y="5446713"/>
          <p14:tracePt t="79302" x="1300163" y="5446713"/>
          <p14:tracePt t="79308" x="1282700" y="5456238"/>
          <p14:tracePt t="79316" x="1274763" y="5456238"/>
          <p14:tracePt t="79324" x="1266825" y="5456238"/>
          <p14:tracePt t="79332" x="1257300" y="5464175"/>
          <p14:tracePt t="79348" x="1249363" y="5464175"/>
          <p14:tracePt t="79356" x="1241425" y="5472113"/>
          <p14:tracePt t="79362" x="1241425" y="5481638"/>
          <p14:tracePt t="79370" x="1231900" y="5481638"/>
          <p14:tracePt t="79386" x="1223963" y="5489575"/>
          <p14:tracePt t="79394" x="1216025" y="5497513"/>
          <p14:tracePt t="79410" x="1216025" y="5507038"/>
          <p14:tracePt t="79424" x="1206500" y="5507038"/>
          <p14:tracePt t="79432" x="1198563" y="5514975"/>
          <p14:tracePt t="79440" x="1198563" y="5524500"/>
          <p14:tracePt t="79448" x="1189038" y="5524500"/>
          <p14:tracePt t="79456" x="1181100" y="5532438"/>
          <p14:tracePt t="79464" x="1173163" y="5540375"/>
          <p14:tracePt t="79470" x="1173163" y="5549900"/>
          <p14:tracePt t="79478" x="1163638" y="5549900"/>
          <p14:tracePt t="79486" x="1163638" y="5557838"/>
          <p14:tracePt t="79494" x="1163638" y="5565775"/>
          <p14:tracePt t="79502" x="1155700" y="5565775"/>
          <p14:tracePt t="79518" x="1147763" y="5575300"/>
          <p14:tracePt t="79532" x="1147763" y="5583238"/>
          <p14:tracePt t="79540" x="1138238" y="5583238"/>
          <p14:tracePt t="79556" x="1138238" y="5591175"/>
          <p14:tracePt t="79564" x="1130300" y="5591175"/>
          <p14:tracePt t="79572" x="1130300" y="5600700"/>
          <p14:tracePt t="79580" x="1122363" y="5608638"/>
          <p14:tracePt t="79594" x="1112838" y="5626100"/>
          <p14:tracePt t="79602" x="1112838" y="5634038"/>
          <p14:tracePt t="79618" x="1104900" y="5641975"/>
          <p14:tracePt t="79626" x="1104900" y="5651500"/>
          <p14:tracePt t="79634" x="1104900" y="5659438"/>
          <p14:tracePt t="79640" x="1096963" y="5659438"/>
          <p14:tracePt t="79972" x="1104900" y="5659438"/>
          <p14:tracePt t="79988" x="1112838" y="5659438"/>
          <p14:tracePt t="79996" x="1122363" y="5659438"/>
          <p14:tracePt t="80012" x="1130300" y="5659438"/>
          <p14:tracePt t="80034" x="1138238" y="5659438"/>
          <p14:tracePt t="80042" x="1147763" y="5659438"/>
          <p14:tracePt t="80058" x="1155700" y="5659438"/>
          <p14:tracePt t="80066" x="1163638" y="5659438"/>
          <p14:tracePt t="80080" x="1173163" y="5659438"/>
          <p14:tracePt t="80104" x="1181100" y="5659438"/>
          <p14:tracePt t="80112" x="1189038" y="5659438"/>
          <p14:tracePt t="80128" x="1198563" y="5659438"/>
          <p14:tracePt t="80142" x="1206500" y="5659438"/>
          <p14:tracePt t="80250" x="1216025" y="5659438"/>
          <p14:tracePt t="86288" x="1223963" y="5659438"/>
          <p14:tracePt t="86296" x="1231900" y="5668963"/>
          <p14:tracePt t="86334" x="1241425" y="5668963"/>
          <p14:tracePt t="86518" x="1257300" y="5668963"/>
          <p14:tracePt t="86526" x="1292225" y="5651500"/>
          <p14:tracePt t="86534" x="1333500" y="5634038"/>
          <p14:tracePt t="86542" x="1350963" y="5626100"/>
          <p14:tracePt t="86550" x="1376363" y="5616575"/>
          <p14:tracePt t="86558" x="1401763" y="5608638"/>
          <p14:tracePt t="86566" x="1427163" y="5591175"/>
          <p14:tracePt t="86574" x="1444625" y="5591175"/>
          <p14:tracePt t="86580" x="1470025" y="5583238"/>
          <p14:tracePt t="86588" x="1504950" y="5565775"/>
          <p14:tracePt t="86596" x="1538288" y="5557838"/>
          <p14:tracePt t="86598" x="0" y="0"/>
        </p14:tracePtLst>
        <p14:tracePtLst>
          <p14:tracePt t="86891" x="2005013" y="5446713"/>
          <p14:tracePt t="87106" x="0" y="0"/>
        </p14:tracePtLst>
        <p14:tracePtLst>
          <p14:tracePt t="88157" x="2881313" y="5226050"/>
          <p14:tracePt t="100484" x="2881313" y="5243513"/>
          <p14:tracePt t="100492" x="2881313" y="5268913"/>
          <p14:tracePt t="100500" x="2881313" y="5276850"/>
          <p14:tracePt t="100508" x="2881313" y="5302250"/>
          <p14:tracePt t="100516" x="2889250" y="5319713"/>
          <p14:tracePt t="100530" x="2889250" y="5327650"/>
          <p14:tracePt t="100538" x="2889250" y="5337175"/>
          <p14:tracePt t="100554" x="2889250" y="5345113"/>
          <p14:tracePt t="100562" x="2889250" y="5353050"/>
          <p14:tracePt t="100570" x="2889250" y="5362575"/>
          <p14:tracePt t="100592" x="2889250" y="5370513"/>
          <p14:tracePt t="100600" x="2889250" y="5380038"/>
          <p14:tracePt t="100616" x="2897188" y="5387975"/>
          <p14:tracePt t="100624" x="2897188" y="5395913"/>
          <p14:tracePt t="100630" x="2897188" y="5405438"/>
          <p14:tracePt t="100646" x="2906713" y="5421313"/>
          <p14:tracePt t="100654" x="2906713" y="5430838"/>
          <p14:tracePt t="100662" x="2914650" y="5446713"/>
          <p14:tracePt t="100670" x="2914650" y="5472113"/>
          <p14:tracePt t="100678" x="2922588" y="5481638"/>
          <p14:tracePt t="100684" x="2932113" y="5489575"/>
          <p14:tracePt t="100692" x="2940050" y="5497513"/>
          <p14:tracePt t="100700" x="2940050" y="5507038"/>
          <p14:tracePt t="100716" x="2949575" y="5514975"/>
          <p14:tracePt t="100724" x="2949575" y="5524500"/>
          <p14:tracePt t="100732" x="2957513" y="5524500"/>
          <p14:tracePt t="100738" x="2957513" y="5532438"/>
          <p14:tracePt t="100746" x="2965450" y="5540375"/>
          <p14:tracePt t="100754" x="2965450" y="5549900"/>
          <p14:tracePt t="100770" x="2974975" y="5557838"/>
          <p14:tracePt t="100786" x="2974975" y="5565775"/>
          <p14:tracePt t="100808" x="2982913" y="5575300"/>
          <p14:tracePt t="100824" x="2982913" y="5583238"/>
          <p14:tracePt t="100832" x="2982913" y="5591175"/>
          <p14:tracePt t="100848" x="2982913" y="5600700"/>
          <p14:tracePt t="100862" x="2982913" y="5608638"/>
          <p14:tracePt t="100878" x="2982913" y="5616575"/>
          <p14:tracePt t="100886" x="2982913" y="5626100"/>
          <p14:tracePt t="100894" x="2982913" y="5634038"/>
          <p14:tracePt t="100908" x="2974975" y="5641975"/>
          <p14:tracePt t="100916" x="2974975" y="5651500"/>
          <p14:tracePt t="100924" x="2965450" y="5651500"/>
          <p14:tracePt t="100932" x="2949575" y="5659438"/>
          <p14:tracePt t="100940" x="2949575" y="5668963"/>
          <p14:tracePt t="100948" x="2940050" y="5676900"/>
          <p14:tracePt t="100956" x="2932113" y="5676900"/>
          <p14:tracePt t="100962" x="2922588" y="5676900"/>
          <p14:tracePt t="107872" x="2881313" y="5676900"/>
          <p14:tracePt t="107880" x="2795588" y="5676900"/>
          <p14:tracePt t="107886" x="2736850" y="5684838"/>
          <p14:tracePt t="107894" x="2676525" y="5702300"/>
          <p14:tracePt t="107902" x="2617788" y="5710238"/>
          <p14:tracePt t="107910" x="2557463" y="5719763"/>
          <p14:tracePt t="107918" x="2506663" y="5727700"/>
          <p14:tracePt t="107926" x="2481263" y="5735638"/>
          <p14:tracePt t="107934" x="2430463" y="5735638"/>
          <p14:tracePt t="107940" x="2371725" y="5745163"/>
          <p14:tracePt t="107948" x="2328863" y="5745163"/>
          <p14:tracePt t="107956" x="2303463" y="5745163"/>
          <p14:tracePt t="107964" x="2268538" y="5745163"/>
          <p14:tracePt t="107972" x="2243138" y="5753100"/>
          <p14:tracePt t="107980" x="2217738" y="5761038"/>
          <p14:tracePt t="107988" x="2200275" y="5770563"/>
          <p14:tracePt t="107994" x="2184400" y="5770563"/>
          <p14:tracePt t="108002" x="2166938" y="5778500"/>
          <p14:tracePt t="108018" x="2159000" y="5788025"/>
          <p14:tracePt t="108026" x="2149475" y="5788025"/>
          <p14:tracePt t="108034" x="2141538" y="5788025"/>
          <p14:tracePt t="108048" x="2124075" y="5795963"/>
          <p14:tracePt t="108056" x="2116138" y="5795963"/>
          <p14:tracePt t="108064" x="2108200" y="5803900"/>
          <p14:tracePt t="108072" x="2082800" y="5803900"/>
          <p14:tracePt t="108080" x="2073275" y="5813425"/>
          <p14:tracePt t="108097" x="2065338" y="5813425"/>
          <p14:tracePt t="108102" x="2055813" y="5813425"/>
          <p14:tracePt t="108118" x="2039938" y="5821363"/>
          <p14:tracePt t="108126" x="2030413" y="5829300"/>
          <p14:tracePt t="108142" x="2022475" y="5838825"/>
          <p14:tracePt t="108150" x="2005013" y="5846763"/>
          <p14:tracePt t="108156" x="1979613" y="5854700"/>
          <p14:tracePt t="108164" x="1946275" y="5864225"/>
          <p14:tracePt t="108172" x="1911350" y="5872163"/>
          <p14:tracePt t="108180" x="1878013" y="5872163"/>
          <p14:tracePt t="108188" x="1860550" y="5880100"/>
          <p14:tracePt t="108196" x="1835150" y="5880100"/>
          <p14:tracePt t="108204" x="1819275" y="5880100"/>
          <p14:tracePt t="108218" x="1801813" y="5880100"/>
          <p14:tracePt t="108226" x="1784350" y="5880100"/>
          <p14:tracePt t="108242" x="1776413" y="5880100"/>
          <p14:tracePt t="108250" x="1766888" y="5880100"/>
          <p14:tracePt t="108258" x="1758950" y="5880100"/>
          <p14:tracePt t="108264" x="1741488" y="5880100"/>
          <p14:tracePt t="108272" x="1733550" y="5889625"/>
          <p14:tracePt t="108280" x="1708150" y="5889625"/>
          <p14:tracePt t="108288" x="1700213" y="5889625"/>
          <p14:tracePt t="108296" x="1690688" y="5889625"/>
          <p14:tracePt t="108304" x="1682750" y="5889625"/>
          <p14:tracePt t="108312" x="1674813" y="5889625"/>
          <p14:tracePt t="108326" x="1665288" y="5889625"/>
          <p14:tracePt t="108334" x="1657350" y="5889625"/>
          <p14:tracePt t="108342" x="1649413" y="5889625"/>
          <p14:tracePt t="108350" x="1631950" y="5889625"/>
          <p14:tracePt t="108358" x="1622425" y="5889625"/>
          <p14:tracePt t="108366" x="1614488" y="5889625"/>
          <p14:tracePt t="108372" x="1589088" y="5889625"/>
          <p14:tracePt t="108380" x="1563688" y="5889625"/>
          <p14:tracePt t="108388" x="1546225" y="5889625"/>
          <p14:tracePt t="108396" x="1512888" y="5889625"/>
          <p14:tracePt t="108404" x="1477963" y="5889625"/>
          <p14:tracePt t="108412" x="1470025" y="5889625"/>
          <p14:tracePt t="108420" x="1462088" y="5889625"/>
          <p14:tracePt t="108428" x="1452563" y="5889625"/>
          <p14:tracePt t="108434" x="1444625" y="5889625"/>
          <p14:tracePt t="108744" x="1436688" y="5889625"/>
          <p14:tracePt t="108820" x="1427163" y="5889625"/>
          <p14:tracePt t="108836" x="1419225" y="5889625"/>
          <p14:tracePt t="109416" x="1427163" y="5889625"/>
          <p14:tracePt t="109430" x="1436688" y="5889625"/>
          <p14:tracePt t="109446" x="1436688" y="5880100"/>
          <p14:tracePt t="109454" x="1444625" y="5880100"/>
          <p14:tracePt t="109476" x="1452563" y="5880100"/>
          <p14:tracePt t="109516" x="1462088" y="5872163"/>
          <p14:tracePt t="109538" x="1470025" y="5864225"/>
          <p14:tracePt t="109546" x="1477963" y="5854700"/>
          <p14:tracePt t="109570" x="1487488" y="5854700"/>
          <p14:tracePt t="109578" x="1487488" y="5846763"/>
          <p14:tracePt t="109608" x="1495425" y="5838825"/>
          <p14:tracePt t="109662" x="1504950" y="5838825"/>
          <p14:tracePt t="109700" x="1512888" y="5838825"/>
          <p14:tracePt t="109708" x="1520825" y="5838825"/>
          <p14:tracePt t="109732" x="1530350" y="5838825"/>
          <p14:tracePt t="109740" x="1538288" y="5838825"/>
          <p14:tracePt t="109746" x="1546225" y="5838825"/>
          <p14:tracePt t="109754" x="1555750" y="5838825"/>
          <p14:tracePt t="109762" x="1581150" y="5829300"/>
          <p14:tracePt t="109770" x="1597025" y="5821363"/>
          <p14:tracePt t="109786" x="1606550" y="5813425"/>
          <p14:tracePt t="109794" x="1614488" y="5813425"/>
          <p14:tracePt t="109808" x="1622425" y="5803900"/>
          <p14:tracePt t="109848" x="1631950" y="5803900"/>
          <p14:tracePt t="109948" x="1639888" y="5803900"/>
          <p14:tracePt t="109970" x="1649413" y="5803900"/>
          <p14:tracePt t="110002" x="1657350" y="5803900"/>
          <p14:tracePt t="110018" x="1665288" y="5795963"/>
          <p14:tracePt t="110024" x="1674813" y="5795963"/>
          <p14:tracePt t="110032" x="1682750" y="5795963"/>
          <p14:tracePt t="110048" x="1708150" y="5788025"/>
          <p14:tracePt t="110056" x="1725613" y="5778500"/>
          <p14:tracePt t="110064" x="1751013" y="5770563"/>
          <p14:tracePt t="110072" x="1776413" y="5761038"/>
          <p14:tracePt t="110078" x="1801813" y="5753100"/>
          <p14:tracePt t="110086" x="1819275" y="5753100"/>
          <p14:tracePt t="110094" x="1827213" y="5745163"/>
          <p14:tracePt t="110102" x="1844675" y="5745163"/>
          <p14:tracePt t="110172" x="1852613" y="5745163"/>
          <p14:tracePt t="110186" x="1870075" y="5735638"/>
          <p14:tracePt t="110194" x="1885950" y="5735638"/>
          <p14:tracePt t="110202" x="1911350" y="5727700"/>
          <p14:tracePt t="110210" x="1920875" y="5727700"/>
          <p14:tracePt t="110218" x="1928813" y="5727700"/>
          <p14:tracePt t="110234" x="1938338" y="5719763"/>
          <p14:tracePt t="110240" x="1946275" y="5719763"/>
          <p14:tracePt t="110256" x="1954213" y="5719763"/>
          <p14:tracePt t="110264" x="1963738" y="5719763"/>
          <p14:tracePt t="110288" x="1971675" y="5719763"/>
          <p14:tracePt t="110302" x="1979613" y="5719763"/>
          <p14:tracePt t="110310" x="1989138" y="5719763"/>
          <p14:tracePt t="110326" x="2005013" y="5719763"/>
          <p14:tracePt t="110334" x="2014538" y="5719763"/>
          <p14:tracePt t="110342" x="2030413" y="5719763"/>
          <p14:tracePt t="110348" x="2039938" y="5719763"/>
          <p14:tracePt t="110364" x="2055813" y="5719763"/>
          <p14:tracePt t="110372" x="2073275" y="5719763"/>
          <p14:tracePt t="110388" x="2082800" y="5727700"/>
          <p14:tracePt t="110396" x="2090738" y="5727700"/>
          <p14:tracePt t="110402" x="2090738" y="5735638"/>
          <p14:tracePt t="110410" x="2098675" y="5735638"/>
          <p14:tracePt t="110418" x="2108200" y="5735638"/>
          <p14:tracePt t="110426" x="2116138" y="5735638"/>
          <p14:tracePt t="110434" x="2116138" y="5745163"/>
          <p14:tracePt t="110442" x="2124075" y="5745163"/>
          <p14:tracePt t="110464" x="2133600" y="5745163"/>
          <p14:tracePt t="110510" x="2133600" y="5753100"/>
          <p14:tracePt t="110518" x="2141538" y="5753100"/>
          <p14:tracePt t="110526" x="2149475" y="5753100"/>
          <p14:tracePt t="110612" x="2159000" y="5753100"/>
          <p14:tracePt t="112000" x="2192338" y="5753100"/>
          <p14:tracePt t="112016" x="2200275" y="5745163"/>
          <p14:tracePt t="112024" x="2209800" y="5745163"/>
          <p14:tracePt t="112032" x="2217738" y="5745163"/>
          <p14:tracePt t="112040" x="2227263" y="5745163"/>
          <p14:tracePt t="112054" x="2235200" y="5745163"/>
          <p14:tracePt t="112070" x="2243138" y="5745163"/>
          <p14:tracePt t="112078" x="2252663" y="5745163"/>
          <p14:tracePt t="112086" x="2260600" y="5745163"/>
          <p14:tracePt t="112116" x="2268538" y="5745163"/>
          <p14:tracePt t="112132" x="2278063" y="5735638"/>
          <p14:tracePt t="112170" x="2286000" y="5735638"/>
          <p14:tracePt t="112186" x="2293938" y="5735638"/>
          <p14:tracePt t="112202" x="2303463" y="5735638"/>
          <p14:tracePt t="112232" x="2311400" y="5735638"/>
          <p14:tracePt t="112240" x="2319338" y="5735638"/>
          <p14:tracePt t="112256" x="2328863" y="5735638"/>
          <p14:tracePt t="112264" x="2336800" y="5735638"/>
          <p14:tracePt t="112270" x="2344738" y="5735638"/>
          <p14:tracePt t="112348" x="2344738" y="5727700"/>
          <p14:tracePt t="112402" x="2354263" y="5727700"/>
          <p14:tracePt t="112434" x="2362200" y="5727700"/>
          <p14:tracePt t="112448" x="2371725" y="5719763"/>
          <p14:tracePt t="112456" x="2387600" y="5719763"/>
          <p14:tracePt t="112464" x="2405063" y="5710238"/>
          <p14:tracePt t="112472" x="2430463" y="5702300"/>
          <p14:tracePt t="112480" x="2447925" y="5694363"/>
          <p14:tracePt t="112488" x="2455863" y="5684838"/>
          <p14:tracePt t="112494" x="2463800" y="5676900"/>
          <p14:tracePt t="112502" x="2481263" y="5676900"/>
          <p14:tracePt t="112510" x="2498725" y="5668963"/>
          <p14:tracePt t="112518" x="2506663" y="5659438"/>
          <p14:tracePt t="112526" x="2516188" y="5651500"/>
          <p14:tracePt t="112534" x="2532063" y="5641975"/>
          <p14:tracePt t="112548" x="2541588" y="5634038"/>
          <p14:tracePt t="112556" x="2549525" y="5626100"/>
          <p14:tracePt t="112564" x="2549525" y="5616575"/>
          <p14:tracePt t="112572" x="2557463" y="5616575"/>
          <p14:tracePt t="112580" x="2566988" y="5608638"/>
          <p14:tracePt t="112588" x="2566988" y="5600700"/>
          <p14:tracePt t="112596" x="2574925" y="5600700"/>
          <p14:tracePt t="112602" x="2582863" y="5591175"/>
          <p14:tracePt t="112610" x="2592388" y="5583238"/>
          <p14:tracePt t="112618" x="2592388" y="5575300"/>
          <p14:tracePt t="112626" x="2600325" y="5575300"/>
          <p14:tracePt t="112634" x="2608263" y="5565775"/>
          <p14:tracePt t="112642" x="2608263" y="5557838"/>
          <p14:tracePt t="112650" x="2617788" y="5557838"/>
          <p14:tracePt t="112656" x="2617788" y="5549900"/>
          <p14:tracePt t="112664" x="2625725" y="5540375"/>
          <p14:tracePt t="112672" x="2633663" y="5540375"/>
          <p14:tracePt t="112680" x="2633663" y="5532438"/>
          <p14:tracePt t="112688" x="2643188" y="5532438"/>
          <p14:tracePt t="112696" x="2651125" y="5524500"/>
          <p14:tracePt t="112704" x="2651125" y="5514975"/>
          <p14:tracePt t="112718" x="2660650" y="5507038"/>
          <p14:tracePt t="112726" x="2660650" y="5497513"/>
          <p14:tracePt t="112742" x="2668588" y="5489575"/>
          <p14:tracePt t="112750" x="2668588" y="5481638"/>
          <p14:tracePt t="112764" x="2668588" y="5472113"/>
          <p14:tracePt t="112788" x="2668588" y="5464175"/>
          <p14:tracePt t="112796" x="2668588" y="5456238"/>
          <p14:tracePt t="112812" x="2668588" y="5446713"/>
          <p14:tracePt t="112818" x="2668588" y="5438775"/>
          <p14:tracePt t="112826" x="2660650" y="5430838"/>
          <p14:tracePt t="112842" x="2660650" y="5421313"/>
          <p14:tracePt t="112850" x="2651125" y="5413375"/>
          <p14:tracePt t="112888" x="2651125" y="5405438"/>
          <p14:tracePt t="112966" x="2643188" y="5387975"/>
          <p14:tracePt t="112982" x="2643188" y="5380038"/>
          <p14:tracePt t="112988" x="2643188" y="5370513"/>
          <p14:tracePt t="112996" x="2643188" y="5362575"/>
          <p14:tracePt t="113004" x="2633663" y="5362575"/>
          <p14:tracePt t="113012" x="2633663" y="5353050"/>
          <p14:tracePt t="113020" x="2633663" y="5345113"/>
          <p14:tracePt t="113028" x="2625725" y="5345113"/>
          <p14:tracePt t="113036" x="2625725" y="5337175"/>
          <p14:tracePt t="113050" x="2625725" y="5327650"/>
          <p14:tracePt t="113204" x="2617788" y="5327650"/>
          <p14:tracePt t="113228" x="2617788" y="5319713"/>
          <p14:tracePt t="113382" x="2617788" y="5311775"/>
          <p14:tracePt t="113422" x="2617788" y="5302250"/>
          <p14:tracePt t="113552" x="2617788" y="5294313"/>
          <p14:tracePt t="113568" x="2617788" y="5286375"/>
          <p14:tracePt t="115460" x="2608263" y="5286375"/>
          <p14:tracePt t="115466" x="2600325" y="5294313"/>
          <p14:tracePt t="115474" x="2592388" y="5294313"/>
          <p14:tracePt t="115482" x="2592388" y="5311775"/>
          <p14:tracePt t="115490" x="2582863" y="5319713"/>
          <p14:tracePt t="115498" x="2574925" y="5327650"/>
          <p14:tracePt t="115506" x="2566988" y="5345113"/>
          <p14:tracePt t="115514" x="2557463" y="5362575"/>
          <p14:tracePt t="115520" x="2557463" y="5370513"/>
          <p14:tracePt t="115528" x="2549525" y="5387975"/>
          <p14:tracePt t="115536" x="2541588" y="5395913"/>
          <p14:tracePt t="115544" x="2541588" y="5405438"/>
          <p14:tracePt t="115552" x="2532063" y="5405438"/>
          <p14:tracePt t="115560" x="2532063" y="5413375"/>
          <p14:tracePt t="115568" x="2532063" y="5421313"/>
          <p14:tracePt t="115582" x="2532063" y="5430838"/>
          <p14:tracePt t="115589" x="2532063" y="5438775"/>
          <p14:tracePt t="115598" x="2532063" y="5446713"/>
          <p14:tracePt t="115614" x="2532063" y="5456238"/>
          <p14:tracePt t="115622" x="2524125" y="5464175"/>
          <p14:tracePt t="115636" x="2524125" y="5472113"/>
          <p14:tracePt t="115644" x="2524125" y="5481638"/>
          <p14:tracePt t="115652" x="2524125" y="5489575"/>
          <p14:tracePt t="115660" x="2524125" y="5497513"/>
          <p14:tracePt t="115668" x="2524125" y="5514975"/>
          <p14:tracePt t="115676" x="2524125" y="5524500"/>
          <p14:tracePt t="115682" x="2516188" y="5540375"/>
          <p14:tracePt t="115690" x="2506663" y="5557838"/>
          <p14:tracePt t="115698" x="2498725" y="5565775"/>
          <p14:tracePt t="115706" x="2498725" y="5575300"/>
          <p14:tracePt t="115714" x="2489200" y="5583238"/>
          <p14:tracePt t="115722" x="2489200" y="5591175"/>
          <p14:tracePt t="115730" x="2481263" y="5591175"/>
          <p14:tracePt t="115736" x="2481263" y="5600700"/>
          <p14:tracePt t="115744" x="2481263" y="5608638"/>
          <p14:tracePt t="115752" x="2473325" y="5608638"/>
          <p14:tracePt t="115760" x="2463800" y="5616575"/>
          <p14:tracePt t="115768" x="2463800" y="5626100"/>
          <p14:tracePt t="115776" x="2455863" y="5626100"/>
          <p14:tracePt t="115784" x="2455863" y="5641975"/>
          <p14:tracePt t="115790" x="2447925" y="5659438"/>
          <p14:tracePt t="115798" x="2438400" y="5668963"/>
          <p14:tracePt t="115806" x="2430463" y="5694363"/>
          <p14:tracePt t="115814" x="2422525" y="5719763"/>
          <p14:tracePt t="115822" x="2422525" y="5745163"/>
          <p14:tracePt t="115830" x="2413000" y="5753100"/>
          <p14:tracePt t="115838" x="2405063" y="5770563"/>
          <p14:tracePt t="115846" x="2405063" y="5778500"/>
          <p14:tracePt t="115852" x="2397125" y="5778500"/>
          <p14:tracePt t="115860" x="2387600" y="5788025"/>
          <p14:tracePt t="115868" x="2387600" y="5795963"/>
          <p14:tracePt t="115876" x="2379663" y="5803900"/>
          <p14:tracePt t="115892" x="2371725" y="5813425"/>
          <p14:tracePt t="115898" x="2362200" y="5813425"/>
          <p14:tracePt t="115906" x="2362200" y="5821363"/>
          <p14:tracePt t="115992" x="2362200" y="5829300"/>
          <p14:tracePt t="116000" x="2362200" y="5838825"/>
          <p14:tracePt t="116014" x="2362200" y="5846763"/>
          <p14:tracePt t="116030" x="2371725" y="5846763"/>
          <p14:tracePt t="116038" x="2379663" y="5846763"/>
          <p14:tracePt t="116062" x="2379663" y="5854700"/>
          <p14:tracePt t="116068" x="2387600" y="5864225"/>
          <p14:tracePt t="116076" x="2397125" y="5864225"/>
          <p14:tracePt t="116084" x="2405063" y="5880100"/>
          <p14:tracePt t="116092" x="2422525" y="5897563"/>
          <p14:tracePt t="116100" x="2438400" y="5915025"/>
          <p14:tracePt t="116108" x="2455863" y="5922963"/>
          <p14:tracePt t="116116" x="2455863" y="5932488"/>
          <p14:tracePt t="116122" x="2473325" y="5948363"/>
          <p14:tracePt t="116130" x="2481263" y="5948363"/>
          <p14:tracePt t="116138" x="2481263" y="5957888"/>
          <p14:tracePt t="116146" x="2489200" y="5965825"/>
          <p14:tracePt t="116154" x="2498725" y="5973763"/>
          <p14:tracePt t="116170" x="2506663" y="5983288"/>
          <p14:tracePt t="116176" x="2516188" y="5991225"/>
          <p14:tracePt t="116184" x="2524125" y="5991225"/>
          <p14:tracePt t="116224" x="2524125" y="5999163"/>
          <p14:tracePt t="116254" x="2532063" y="5999163"/>
          <p14:tracePt t="116262" x="2541588" y="6008688"/>
          <p14:tracePt t="116270" x="2541588" y="6016625"/>
          <p14:tracePt t="116278" x="2549525" y="6016625"/>
          <p14:tracePt t="116284" x="2557463" y="6016625"/>
          <p14:tracePt t="116300" x="2566988" y="6016625"/>
          <p14:tracePt t="116308" x="2566988" y="6024563"/>
          <p14:tracePt t="117180" x="2557463" y="6042025"/>
          <p14:tracePt t="117188" x="2516188" y="6059488"/>
          <p14:tracePt t="117196" x="2481263" y="6067425"/>
          <p14:tracePt t="117204" x="2455863" y="6076950"/>
          <p14:tracePt t="117212" x="2430463" y="6076950"/>
          <p14:tracePt t="117218" x="2405063" y="6084888"/>
          <p14:tracePt t="117226" x="2387600" y="6092825"/>
          <p14:tracePt t="117234" x="2362200" y="6102350"/>
          <p14:tracePt t="117242" x="2336800" y="6110288"/>
          <p14:tracePt t="117250" x="2336800" y="6118225"/>
          <p14:tracePt t="117258" x="2328863" y="6118225"/>
          <p14:tracePt t="117266" x="2319338" y="6118225"/>
          <p14:tracePt t="117274" x="2311400" y="6127750"/>
          <p14:tracePt t="117296" x="2303463" y="6127750"/>
          <p14:tracePt t="117320" x="2293938" y="6127750"/>
          <p14:tracePt t="117342" x="2278063" y="6127750"/>
          <p14:tracePt t="117350" x="2260600" y="6127750"/>
          <p14:tracePt t="117358" x="2252663" y="6127750"/>
          <p14:tracePt t="117366" x="2243138" y="6127750"/>
          <p14:tracePt t="117374" x="2235200" y="6127750"/>
          <p14:tracePt t="117382" x="2235200" y="6135688"/>
          <p14:tracePt t="117388" x="2227263" y="6135688"/>
          <p14:tracePt t="117396" x="2217738" y="6135688"/>
          <p14:tracePt t="117404" x="2209800" y="6135688"/>
          <p14:tracePt t="117450" x="2200275" y="6135688"/>
          <p14:tracePt t="117458" x="2174875" y="6143625"/>
          <p14:tracePt t="117466" x="2141538" y="6153150"/>
          <p14:tracePt t="117474" x="2108200" y="6169025"/>
          <p14:tracePt t="117482" x="2073275" y="6186488"/>
          <p14:tracePt t="117490" x="2039938" y="6194425"/>
          <p14:tracePt t="117496" x="2014538" y="6203950"/>
          <p14:tracePt t="117504" x="1989138" y="6211888"/>
          <p14:tracePt t="117512" x="1963738" y="6221413"/>
          <p14:tracePt t="117520" x="1938338" y="6229350"/>
          <p14:tracePt t="117528" x="1911350" y="6237288"/>
          <p14:tracePt t="117536" x="1895475" y="6246813"/>
          <p14:tracePt t="117544" x="1870075" y="6254750"/>
          <p14:tracePt t="117550" x="1844675" y="6254750"/>
          <p14:tracePt t="117558" x="1827213" y="6254750"/>
          <p14:tracePt t="117566" x="1809750" y="6254750"/>
          <p14:tracePt t="117574" x="1793875" y="6254750"/>
          <p14:tracePt t="117590" x="1776413" y="6254750"/>
          <p14:tracePt t="117598" x="1766888" y="6254750"/>
          <p14:tracePt t="117604" x="1758950" y="6254750"/>
          <p14:tracePt t="117612" x="1751013" y="6254750"/>
          <p14:tracePt t="117620" x="1741488" y="6254750"/>
          <p14:tracePt t="117636" x="1733550" y="6254750"/>
          <p14:tracePt t="117736" x="1725613" y="6254750"/>
          <p14:tracePt t="117744" x="1716088" y="6246813"/>
          <p14:tracePt t="117752" x="1708150" y="6246813"/>
          <p14:tracePt t="117760" x="1700213" y="6246813"/>
          <p14:tracePt t="117774" x="1690688" y="6246813"/>
          <p14:tracePt t="117782" x="1682750" y="6246813"/>
          <p14:tracePt t="117860" x="1682750" y="6237288"/>
          <p14:tracePt t="117914" x="1674813" y="6237288"/>
          <p14:tracePt t="117930" x="1665288" y="6229350"/>
          <p14:tracePt t="117936" x="1657350" y="6229350"/>
          <p14:tracePt t="118100" x="1657350" y="6221413"/>
          <p14:tracePt t="118222" x="1665288" y="6221413"/>
          <p14:tracePt t="118238" x="1674813" y="6221413"/>
          <p14:tracePt t="118246" x="1682750" y="6221413"/>
          <p14:tracePt t="118254" x="1690688" y="6221413"/>
          <p14:tracePt t="118276" x="1700213" y="6221413"/>
          <p14:tracePt t="118292" x="1708150" y="6221413"/>
          <p14:tracePt t="118376" x="1716088" y="6221413"/>
          <p14:tracePt t="118384" x="1725613" y="6221413"/>
          <p14:tracePt t="118392" x="1733550" y="6221413"/>
          <p14:tracePt t="118416" x="1741488" y="6221413"/>
          <p14:tracePt t="118424" x="1751013" y="6221413"/>
          <p14:tracePt t="118438" x="1758950" y="6221413"/>
          <p14:tracePt t="118446" x="1766888" y="6221413"/>
          <p14:tracePt t="118454" x="1776413" y="6221413"/>
          <p14:tracePt t="118470" x="1784350" y="6229350"/>
          <p14:tracePt t="118478" x="1793875" y="6229350"/>
          <p14:tracePt t="118492" x="1809750" y="6237288"/>
          <p14:tracePt t="118500" x="1819275" y="6237288"/>
          <p14:tracePt t="118516" x="1827213" y="6237288"/>
          <p14:tracePt t="118524" x="1835150" y="6237288"/>
          <p14:tracePt t="118532" x="1844675" y="6237288"/>
          <p14:tracePt t="118538" x="1852613" y="6237288"/>
          <p14:tracePt t="118546" x="1860550" y="6237288"/>
          <p14:tracePt t="118562" x="1870075" y="6237288"/>
          <p14:tracePt t="118570" x="1878013" y="6237288"/>
          <p14:tracePt t="118578" x="1885950" y="6237288"/>
          <p14:tracePt t="118586" x="1903413" y="6237288"/>
          <p14:tracePt t="118594" x="1911350" y="6237288"/>
          <p14:tracePt t="118600" x="1920875" y="6237288"/>
          <p14:tracePt t="118608" x="1928813" y="6237288"/>
          <p14:tracePt t="118616" x="1938338" y="6237288"/>
          <p14:tracePt t="118624" x="1946275" y="6237288"/>
          <p14:tracePt t="118632" x="1954213" y="6237288"/>
          <p14:tracePt t="118640" x="1963738" y="6237288"/>
          <p14:tracePt t="118654" x="1971675" y="6237288"/>
          <p14:tracePt t="118662" x="1979613" y="6237288"/>
          <p14:tracePt t="118678" x="1989138" y="6237288"/>
          <p14:tracePt t="118686" x="1997075" y="6237288"/>
          <p14:tracePt t="118694" x="2005013" y="6237288"/>
          <p14:tracePt t="118708" x="2014538" y="6237288"/>
          <p14:tracePt t="118716" x="2022475" y="6237288"/>
          <p14:tracePt t="118732" x="2030413" y="6237288"/>
          <p14:tracePt t="118740" x="2039938" y="6237288"/>
          <p14:tracePt t="118748" x="2047875" y="6237288"/>
          <p14:tracePt t="118762" x="2055813" y="6237288"/>
          <p14:tracePt t="118770" x="2065338" y="6237288"/>
          <p14:tracePt t="118786" x="2090738" y="6237288"/>
          <p14:tracePt t="118794" x="2116138" y="6229350"/>
          <p14:tracePt t="118802" x="2133600" y="6221413"/>
          <p14:tracePt t="118808" x="2159000" y="6211888"/>
          <p14:tracePt t="118816" x="2184400" y="6194425"/>
          <p14:tracePt t="118824" x="2192338" y="6186488"/>
          <p14:tracePt t="118840" x="2200275" y="6186488"/>
          <p14:tracePt t="118848" x="2209800" y="6178550"/>
          <p14:tracePt t="118856" x="2209800" y="6169025"/>
          <p14:tracePt t="118864" x="2217738" y="6169025"/>
          <p14:tracePt t="118870" x="2227263" y="6169025"/>
          <p14:tracePt t="118878" x="2235200" y="6169025"/>
          <p14:tracePt t="118886" x="2235200" y="6161088"/>
          <p14:tracePt t="118894" x="2235200" y="6153150"/>
          <p14:tracePt t="118902" x="2243138" y="6153150"/>
          <p14:tracePt t="118956" x="2252663" y="6153150"/>
          <p14:tracePt t="118972" x="2252663" y="6143625"/>
          <p14:tracePt t="118978" x="2260600" y="6143625"/>
          <p14:tracePt t="118994" x="2268538" y="6143625"/>
          <p14:tracePt t="119026" x="2278063" y="6143625"/>
          <p14:tracePt t="119032" x="2278063" y="6135688"/>
          <p14:tracePt t="119040" x="2286000" y="6127750"/>
          <p14:tracePt t="119048" x="2293938" y="6127750"/>
          <p14:tracePt t="119063" x="2293938" y="6118225"/>
          <p14:tracePt t="119072" x="2303463" y="6110288"/>
          <p14:tracePt t="119086" x="2311400" y="6110288"/>
          <p14:tracePt t="119094" x="2319338" y="6110288"/>
          <p14:tracePt t="119110" x="2319338" y="6102350"/>
          <p14:tracePt t="119118" x="2319338" y="6092825"/>
          <p14:tracePt t="119126" x="2328863" y="6092825"/>
          <p14:tracePt t="119364" x="2328863" y="6084888"/>
          <p14:tracePt t="119372" x="2303463" y="6084888"/>
          <p14:tracePt t="119380" x="2293938" y="6084888"/>
          <p14:tracePt t="119396" x="2286000" y="6084888"/>
          <p14:tracePt t="119412" x="2278063" y="6084888"/>
          <p14:tracePt t="119874" x="2243138" y="6102350"/>
          <p14:tracePt t="119882" x="2217738" y="6110288"/>
          <p14:tracePt t="119890" x="2184400" y="6118225"/>
          <p14:tracePt t="119898" x="2159000" y="6127750"/>
          <p14:tracePt t="119906" x="2133600" y="6127750"/>
          <p14:tracePt t="119912" x="2108200" y="6135688"/>
          <p14:tracePt t="119920" x="2098675" y="6135688"/>
          <p14:tracePt t="119928" x="2082800" y="6135688"/>
          <p14:tracePt t="119936" x="2073275" y="6135688"/>
          <p14:tracePt t="119952" x="2065338" y="6135688"/>
          <p14:tracePt t="119998" x="2030413" y="6143625"/>
          <p14:tracePt t="120006" x="2005013" y="6153150"/>
          <p14:tracePt t="120014" x="1954213" y="6161088"/>
          <p14:tracePt t="120020" x="1911350" y="6169025"/>
          <p14:tracePt t="120028" x="1878013" y="6178550"/>
          <p14:tracePt t="120036" x="1844675" y="6178550"/>
          <p14:tracePt t="120044" x="1827213" y="6186488"/>
          <p14:tracePt t="120098" x="1819275" y="6186488"/>
          <p14:tracePt t="120136" x="1809750" y="6186488"/>
          <p14:tracePt t="120144" x="1809750" y="6194425"/>
          <p14:tracePt t="120152" x="1801813" y="6194425"/>
          <p14:tracePt t="120160" x="1793875" y="6194425"/>
          <p14:tracePt t="120176" x="1784350" y="6194425"/>
          <p14:tracePt t="120190" x="1776413" y="6203950"/>
          <p14:tracePt t="120198" x="1758950" y="6203950"/>
          <p14:tracePt t="120206" x="1751013" y="6211888"/>
          <p14:tracePt t="120214" x="1725613" y="6211888"/>
          <p14:tracePt t="120222" x="1700213" y="6211888"/>
          <p14:tracePt t="120230" x="1674813" y="6221413"/>
          <p14:tracePt t="120236" x="1614488" y="6237288"/>
          <p14:tracePt t="120244" x="1555750" y="6246813"/>
          <p14:tracePt t="120252" x="1477963" y="6254750"/>
          <p14:tracePt t="120260" x="1419225" y="6262688"/>
          <p14:tracePt t="120268" x="1385888" y="6272213"/>
          <p14:tracePt t="120276" x="1350963" y="6280150"/>
          <p14:tracePt t="120284" x="1333500" y="6280150"/>
          <p14:tracePt t="120290" x="1300163" y="6288088"/>
          <p14:tracePt t="120298" x="1249363" y="6297613"/>
          <p14:tracePt t="120306" x="1231900" y="6305550"/>
          <p14:tracePt t="120314" x="1216025" y="6305550"/>
          <p14:tracePt t="120338" x="1206500" y="6305550"/>
          <p14:tracePt t="120352" x="1198563" y="6305550"/>
          <p14:tracePt t="120368" x="1189038" y="6305550"/>
          <p14:tracePt t="120376" x="1181100" y="6305550"/>
          <p14:tracePt t="120384" x="1173163" y="6305550"/>
          <p14:tracePt t="120392" x="1155700" y="6305550"/>
          <p14:tracePt t="120400" x="1147763" y="6305550"/>
          <p14:tracePt t="120406" x="1130300" y="6305550"/>
          <p14:tracePt t="120414" x="1112838" y="6297613"/>
          <p14:tracePt t="120422" x="1104900" y="6297613"/>
          <p14:tracePt t="120430" x="1079500" y="6297613"/>
          <p14:tracePt t="120438" x="1054100" y="6297613"/>
          <p14:tracePt t="120446" x="1028700" y="6297613"/>
          <p14:tracePt t="120454" x="993775" y="6297613"/>
          <p14:tracePt t="120460" x="960438" y="6297613"/>
          <p14:tracePt t="120468" x="935038" y="6297613"/>
          <p14:tracePt t="120476" x="900113" y="6297613"/>
          <p14:tracePt t="120484" x="874713" y="6297613"/>
          <p14:tracePt t="120492" x="858838" y="6297613"/>
          <p14:tracePt t="120508" x="849313" y="6297613"/>
          <p14:tracePt t="120514" x="841375" y="6297613"/>
          <p14:tracePt t="120522" x="833438" y="6297613"/>
          <p14:tracePt t="120530" x="823913" y="6297613"/>
          <p14:tracePt t="120538" x="815975" y="6297613"/>
          <p14:tracePt t="120562" x="808038" y="6297613"/>
          <p14:tracePt t="120584" x="798513" y="6297613"/>
          <p14:tracePt t="120592" x="798513" y="6288088"/>
          <p14:tracePt t="120600" x="781050" y="6288088"/>
          <p14:tracePt t="120608" x="773113" y="6280150"/>
          <p14:tracePt t="120616" x="773113" y="6272213"/>
          <p14:tracePt t="120622" x="765175" y="6272213"/>
          <p14:tracePt t="120630" x="755650" y="6272213"/>
          <p14:tracePt t="120638" x="747713" y="6272213"/>
          <p14:tracePt t="120646" x="747713" y="6262688"/>
          <p14:tracePt t="120654" x="739775" y="6262688"/>
          <p14:tracePt t="120662" x="730250" y="6262688"/>
          <p14:tracePt t="120676" x="730250" y="6254750"/>
          <p14:tracePt t="120808" x="722313" y="6246813"/>
          <p14:tracePt t="120816" x="714375" y="6237288"/>
          <p14:tracePt t="120824" x="704850" y="6229350"/>
          <p14:tracePt t="120840" x="696913" y="6229350"/>
          <p14:tracePt t="120846" x="688975" y="6221413"/>
          <p14:tracePt t="120862" x="688975" y="6211888"/>
          <p14:tracePt t="122808" x="688975" y="6221413"/>
          <p14:tracePt t="122816" x="696913" y="6221413"/>
          <p14:tracePt t="122830" x="714375" y="6229350"/>
          <p14:tracePt t="122838" x="722313" y="6229350"/>
          <p14:tracePt t="122846" x="730250" y="6237288"/>
          <p14:tracePt t="122854" x="747713" y="6237288"/>
          <p14:tracePt t="122862" x="773113" y="6246813"/>
          <p14:tracePt t="122870" x="790575" y="6246813"/>
          <p14:tracePt t="122876" x="823913" y="6246813"/>
          <p14:tracePt t="122884" x="849313" y="6246813"/>
          <p14:tracePt t="122892" x="874713" y="6246813"/>
          <p14:tracePt t="122900" x="900113" y="6246813"/>
          <p14:tracePt t="122908" x="925513" y="6246813"/>
          <p14:tracePt t="122916" x="960438" y="6246813"/>
          <p14:tracePt t="122924" x="1011238" y="6237288"/>
          <p14:tracePt t="122930" x="1069975" y="6229350"/>
          <p14:tracePt t="122938" x="1112838" y="6229350"/>
          <p14:tracePt t="122946" x="1173163" y="6229350"/>
          <p14:tracePt t="122954" x="1231900" y="6221413"/>
          <p14:tracePt t="122962" x="1292225" y="6203950"/>
          <p14:tracePt t="122970" x="1350963" y="6194425"/>
          <p14:tracePt t="122978" x="1411288" y="6186488"/>
          <p14:tracePt t="122984" x="1444625" y="6178550"/>
          <p14:tracePt t="122992" x="1477963" y="6178550"/>
          <p14:tracePt t="123000" x="1495425" y="6169025"/>
          <p14:tracePt t="123008" x="1520825" y="6169025"/>
          <p14:tracePt t="123016" x="1538288" y="6169025"/>
          <p14:tracePt t="123038" x="1538288" y="6161088"/>
          <p14:tracePt t="123472" x="1546225" y="6161088"/>
          <p14:tracePt t="123486" x="1571625" y="6161088"/>
          <p14:tracePt t="123494" x="1581150" y="6161088"/>
          <p14:tracePt t="123502" x="1597025" y="6161088"/>
          <p14:tracePt t="123510" x="1606550" y="6161088"/>
          <p14:tracePt t="123518" x="1631950" y="6169025"/>
          <p14:tracePt t="123526" x="1639888" y="6169025"/>
          <p14:tracePt t="123532" x="1649413" y="6169025"/>
          <p14:tracePt t="123540" x="1657350" y="6178550"/>
          <p14:tracePt t="123548" x="1674813" y="6178550"/>
          <p14:tracePt t="123564" x="1682750" y="6178550"/>
          <p14:tracePt t="123572" x="1682750" y="6186488"/>
          <p14:tracePt t="123580" x="1690688" y="6186488"/>
          <p14:tracePt t="123588" x="1700213" y="6186488"/>
          <p14:tracePt t="123602" x="1708150" y="6186488"/>
          <p14:tracePt t="123610" x="1725613" y="6186488"/>
          <p14:tracePt t="123618" x="1741488" y="6186488"/>
          <p14:tracePt t="123626" x="1766888" y="6194425"/>
          <p14:tracePt t="123634" x="1801813" y="6194425"/>
          <p14:tracePt t="123640" x="1844675" y="6194425"/>
          <p14:tracePt t="123648" x="1870075" y="6194425"/>
          <p14:tracePt t="123656" x="1903413" y="6194425"/>
          <p14:tracePt t="123664" x="1938338" y="6194425"/>
          <p14:tracePt t="123672" x="1971675" y="6194425"/>
          <p14:tracePt t="123680" x="2014538" y="6194425"/>
          <p14:tracePt t="123688" x="2030413" y="6194425"/>
          <p14:tracePt t="123696" x="2039938" y="6194425"/>
          <p14:tracePt t="123702" x="2047875" y="6194425"/>
          <p14:tracePt t="123718" x="2055813" y="6194425"/>
          <p14:tracePt t="123726" x="2065338" y="6194425"/>
          <p14:tracePt t="123734" x="2073275" y="6194425"/>
          <p14:tracePt t="123750" x="2082800" y="6203950"/>
          <p14:tracePt t="123756" x="2090738" y="6203950"/>
          <p14:tracePt t="123764" x="2116138" y="6211888"/>
          <p14:tracePt t="123772" x="2141538" y="6211888"/>
          <p14:tracePt t="123779" x="2166938" y="6211888"/>
          <p14:tracePt t="123788" x="2174875" y="6211888"/>
          <p14:tracePt t="123796" x="2200275" y="6221413"/>
          <p14:tracePt t="123804" x="2209800" y="6221413"/>
          <p14:tracePt t="123858" x="2217738" y="6221413"/>
          <p14:tracePt t="123872" x="2235200" y="6221413"/>
          <p14:tracePt t="123880" x="2260600" y="6221413"/>
          <p14:tracePt t="123888" x="2278063" y="6221413"/>
          <p14:tracePt t="123904" x="2286000" y="6221413"/>
          <p14:tracePt t="123912" x="2293938" y="6221413"/>
          <p14:tracePt t="123918" x="2303463" y="6221413"/>
          <p14:tracePt t="123942" x="2311400" y="6211888"/>
          <p14:tracePt t="123950" x="2319338" y="6211888"/>
          <p14:tracePt t="123996" x="2328863" y="6203950"/>
          <p14:tracePt t="124004" x="2336800" y="6194425"/>
          <p14:tracePt t="124012" x="2344738" y="6186488"/>
          <p14:tracePt t="124026" x="2344738" y="6178550"/>
          <p14:tracePt t="124034" x="2354263" y="6169025"/>
          <p14:tracePt t="124041" x="2362200" y="6169025"/>
          <p14:tracePt t="124063" x="2362200" y="6153150"/>
          <p14:tracePt t="124074" x="2362200" y="6143625"/>
          <p14:tracePt t="124080" x="2362200" y="6135688"/>
          <p14:tracePt t="124088" x="2362200" y="6127750"/>
          <p14:tracePt t="124104" x="2362200" y="6118225"/>
          <p14:tracePt t="124112" x="2362200" y="6110288"/>
          <p14:tracePt t="126520" x="2379663" y="6102350"/>
          <p14:tracePt t="126528" x="2405063" y="6092825"/>
          <p14:tracePt t="126536" x="2430463" y="6076950"/>
          <p14:tracePt t="126544" x="2447925" y="6059488"/>
          <p14:tracePt t="126550" x="2463800" y="6049963"/>
          <p14:tracePt t="126558" x="2481263" y="6042025"/>
          <p14:tracePt t="126566" x="2489200" y="6034088"/>
          <p14:tracePt t="126582" x="2506663" y="6024563"/>
          <p14:tracePt t="126590" x="2524125" y="6016625"/>
          <p14:tracePt t="126606" x="2524125" y="6008688"/>
          <p14:tracePt t="126612" x="2532063" y="6008688"/>
          <p14:tracePt t="126620" x="2541588" y="6008688"/>
          <p14:tracePt t="126658" x="2549525" y="5999163"/>
          <p14:tracePt t="126666" x="2574925" y="5983288"/>
          <p14:tracePt t="126674" x="2592388" y="5973763"/>
          <p14:tracePt t="126682" x="2617788" y="5965825"/>
          <p14:tracePt t="126690" x="2643188" y="5940425"/>
          <p14:tracePt t="126698" x="2668588" y="5915025"/>
          <p14:tracePt t="126706" x="2686050" y="5897563"/>
          <p14:tracePt t="126712" x="2693988" y="5889625"/>
          <p14:tracePt t="126720" x="2711450" y="5872163"/>
          <p14:tracePt t="126728" x="2719388" y="5872163"/>
          <p14:tracePt t="126736" x="2727325" y="5854700"/>
          <p14:tracePt t="126744" x="2736850" y="5846763"/>
          <p14:tracePt t="126752" x="2744788" y="5846763"/>
          <p14:tracePt t="126760" x="2752725" y="5838825"/>
          <p14:tracePt t="126782" x="2762250" y="5829300"/>
          <p14:tracePt t="126790" x="2762250" y="5821363"/>
          <p14:tracePt t="126798" x="2770188" y="5821363"/>
          <p14:tracePt t="126814" x="2770188" y="5813425"/>
          <p14:tracePt t="126822" x="2778125" y="5803900"/>
          <p14:tracePt t="126836" x="2778125" y="5795963"/>
          <p14:tracePt t="126844" x="2787650" y="5788025"/>
          <p14:tracePt t="126860" x="2787650" y="5778500"/>
          <p14:tracePt t="126868" x="2795588" y="5770563"/>
          <p14:tracePt t="126876" x="2795588" y="5761038"/>
          <p14:tracePt t="126890" x="2795588" y="5753100"/>
          <p14:tracePt t="126898" x="2795588" y="5745163"/>
          <p14:tracePt t="126914" x="2795588" y="5727700"/>
          <p14:tracePt t="126922" x="2795588" y="5710238"/>
          <p14:tracePt t="126936" x="2795588" y="5694363"/>
          <p14:tracePt t="126944" x="2795588" y="5684838"/>
          <p14:tracePt t="126960" x="2795588" y="5676900"/>
          <p14:tracePt t="127122" x="2795588" y="5668963"/>
          <p14:tracePt t="127146" x="2787650" y="5668963"/>
          <p14:tracePt t="127154" x="2778125" y="5659438"/>
          <p14:tracePt t="127160" x="2778125" y="5651500"/>
          <p14:tracePt t="131112" x="2778125" y="5641975"/>
          <p14:tracePt t="131120" x="2778125" y="5616575"/>
          <p14:tracePt t="131128" x="2762250" y="5583238"/>
          <p14:tracePt t="131136" x="2752725" y="5557838"/>
          <p14:tracePt t="131143" x="2727325" y="5489575"/>
          <p14:tracePt t="131152" x="2711450" y="5446713"/>
          <p14:tracePt t="131160" x="2693988" y="5380038"/>
          <p14:tracePt t="131168" x="2668588" y="5311775"/>
          <p14:tracePt t="131174" x="2660650" y="5218113"/>
          <p14:tracePt t="131182" x="2651125" y="5157788"/>
          <p14:tracePt t="131190" x="2643188" y="5116513"/>
          <p14:tracePt t="131198" x="2643188" y="5073650"/>
          <p14:tracePt t="131206" x="2643188" y="5038725"/>
          <p14:tracePt t="131214" x="2643188" y="5005388"/>
          <p14:tracePt t="131222" x="2643188" y="4962525"/>
          <p14:tracePt t="131227" x="2643188" y="4911725"/>
          <p14:tracePt t="131236" x="2600325" y="4767263"/>
          <p14:tracePt t="131244" x="2566988" y="4622800"/>
          <p14:tracePt t="131252" x="2524125" y="4521200"/>
          <p14:tracePt t="131260" x="2463800" y="4427538"/>
          <p14:tracePt t="131268" x="2422525" y="4333875"/>
          <p14:tracePt t="131276" x="2362200" y="4232275"/>
          <p14:tracePt t="131282" x="2303463" y="4130675"/>
          <p14:tracePt t="131290" x="2235200" y="4019550"/>
          <p14:tracePt t="131298" x="2174875" y="3917950"/>
          <p14:tracePt t="131306" x="2133600" y="3824288"/>
          <p14:tracePt t="131314" x="2082800" y="3738563"/>
          <p14:tracePt t="131322" x="2039938" y="3671888"/>
          <p14:tracePt t="131330" x="2022475" y="3611563"/>
          <p14:tracePt t="131336" x="1997075" y="3578225"/>
          <p14:tracePt t="131343" x="1989138" y="3543300"/>
          <p14:tracePt t="131352" x="1979613" y="3509963"/>
          <p14:tracePt t="131360" x="1971675" y="3484563"/>
          <p14:tracePt t="131368" x="1963738" y="3467100"/>
          <p14:tracePt t="131376" x="1954213" y="3449638"/>
          <p14:tracePt t="131384" x="1946275" y="3424238"/>
          <p14:tracePt t="131390" x="1938338" y="3398838"/>
          <p14:tracePt t="131398" x="1928813" y="3382963"/>
          <p14:tracePt t="131406" x="1911350" y="3355975"/>
          <p14:tracePt t="131414" x="1911350" y="3330575"/>
          <p14:tracePt t="131422" x="1903413" y="3297238"/>
          <p14:tracePt t="131429" x="1903413" y="3263900"/>
          <p14:tracePt t="131438" x="1895475" y="3246438"/>
          <p14:tracePt t="131444" x="1885950" y="3221038"/>
          <p14:tracePt t="131452" x="1885950" y="3186113"/>
          <p14:tracePt t="131460" x="1878013" y="3160713"/>
          <p14:tracePt t="131468" x="1878013" y="3135313"/>
          <p14:tracePt t="131475" x="1878013" y="3076575"/>
          <p14:tracePt t="131484" x="1878013" y="3025775"/>
          <p14:tracePt t="131492" x="1878013" y="2965450"/>
          <p14:tracePt t="131498" x="1870075" y="2889250"/>
          <p14:tracePt t="131506" x="1870075" y="2805113"/>
          <p14:tracePt t="131514" x="1852613" y="2719388"/>
          <p14:tracePt t="131522" x="1844675" y="2643188"/>
          <p14:tracePt t="131530" x="1844675" y="2592388"/>
          <p14:tracePt t="131538" x="1844675" y="2516188"/>
          <p14:tracePt t="131546" x="1844675" y="2473325"/>
          <p14:tracePt t="131552" x="1844675" y="2438400"/>
          <p14:tracePt t="131559" x="1844675" y="2413000"/>
          <p14:tracePt t="131568" x="1844675" y="2379663"/>
          <p14:tracePt t="131576" x="1852613" y="2344738"/>
          <p14:tracePt t="131584" x="1852613" y="2319338"/>
          <p14:tracePt t="131592" x="1852613" y="2286000"/>
          <p14:tracePt t="131600" x="1860550" y="2268538"/>
          <p14:tracePt t="131608" x="1860550" y="2243138"/>
          <p14:tracePt t="131614" x="1870075" y="2217738"/>
          <p14:tracePt t="131622" x="1878013" y="2200275"/>
          <p14:tracePt t="131630" x="1885950" y="2174875"/>
          <p14:tracePt t="131638" x="1885950" y="2149475"/>
          <p14:tracePt t="131646" x="1885950" y="2124075"/>
          <p14:tracePt t="131654" x="1885950" y="2108200"/>
          <p14:tracePt t="131662" x="1885950" y="2082800"/>
          <p14:tracePt t="131668" x="1878013" y="2047875"/>
          <p14:tracePt t="131676" x="1870075" y="2022475"/>
          <p14:tracePt t="131684" x="1860550" y="2005013"/>
          <p14:tracePt t="131692" x="1852613" y="1979613"/>
          <p14:tracePt t="131700" x="1844675" y="1954213"/>
          <p14:tracePt t="131707" x="1835150" y="1928813"/>
          <p14:tracePt t="131716" x="1827213" y="1920875"/>
          <p14:tracePt t="131721" x="1819275" y="1903413"/>
          <p14:tracePt t="131729" x="1819275" y="1895475"/>
          <p14:tracePt t="131746" x="1819275" y="1885950"/>
          <p14:tracePt t="131754" x="1819275" y="1878013"/>
          <p14:tracePt t="131770" x="1819275" y="1870075"/>
          <p14:tracePt t="131775" x="1819275" y="1860550"/>
          <p14:tracePt t="131784" x="1809750" y="1852613"/>
          <p14:tracePt t="131791" x="1801813" y="1844675"/>
          <p14:tracePt t="131800" x="1793875" y="1827213"/>
          <p14:tracePt t="131808" x="1793875" y="1809750"/>
          <p14:tracePt t="131816" x="1784350" y="1801813"/>
          <p14:tracePt t="131824" x="1776413" y="1793875"/>
          <p14:tracePt t="131829" x="1766888" y="1776413"/>
          <p14:tracePt t="131838" x="1758950" y="1766888"/>
          <p14:tracePt t="131846" x="1758950" y="1758950"/>
          <p14:tracePt t="131853" x="1751013" y="1751013"/>
          <p14:tracePt t="131862" x="1741488" y="1751013"/>
          <p14:tracePt t="131870" x="1741488" y="1741488"/>
          <p14:tracePt t="131878" x="1733550" y="1733550"/>
          <p14:tracePt t="131884" x="1725613" y="1725613"/>
          <p14:tracePt t="131892" x="1716088" y="1725613"/>
          <p14:tracePt t="131900" x="1716088" y="1716088"/>
          <p14:tracePt t="131907" x="1716088" y="1708150"/>
          <p14:tracePt t="131916" x="1708150" y="1708150"/>
          <p14:tracePt t="131924" x="1700213" y="1708150"/>
          <p14:tracePt t="131932" x="1700213" y="1700213"/>
          <p14:tracePt t="131938" x="1690688" y="1690688"/>
          <p14:tracePt t="131946" x="1674813" y="1682750"/>
          <p14:tracePt t="131962" x="1657350" y="1665288"/>
          <p14:tracePt t="131970" x="1631950" y="1657350"/>
          <p14:tracePt t="131978" x="1622425" y="1649413"/>
          <p14:tracePt t="131986" x="1606550" y="1639888"/>
          <p14:tracePt t="131992" x="1581150" y="1622425"/>
          <p14:tracePt t="132000" x="1530350" y="1581150"/>
          <p14:tracePt t="132007" x="1419225" y="1470025"/>
          <p14:tracePt t="132016" x="1292225" y="1360488"/>
          <p14:tracePt t="132024" x="1216025" y="1317625"/>
          <p14:tracePt t="132032" x="1216025" y="1308100"/>
          <p14:tracePt t="132040" x="1206500" y="1308100"/>
          <p14:tracePt t="132046" x="1198563" y="1300163"/>
          <p14:tracePt t="132063" x="1198563" y="1292225"/>
          <p14:tracePt t="132070" x="1189038" y="1292225"/>
          <p14:tracePt t="132086" x="1181100" y="1282700"/>
          <p14:tracePt t="132402" x="1181100" y="1292225"/>
          <p14:tracePt t="132410" x="1189038" y="1292225"/>
          <p14:tracePt t="132418" x="1189038" y="1300163"/>
          <p14:tracePt t="132426" x="1189038" y="1308100"/>
          <p14:tracePt t="132440" x="1198563" y="1325563"/>
          <p14:tracePt t="132448" x="1206500" y="1333500"/>
          <p14:tracePt t="132456" x="1216025" y="1343025"/>
          <p14:tracePt t="132464" x="1216025" y="1368425"/>
          <p14:tracePt t="132472" x="1223963" y="1385888"/>
          <p14:tracePt t="132479" x="1231900" y="1401763"/>
          <p14:tracePt t="132486" x="1241425" y="1419225"/>
          <p14:tracePt t="132494" x="1249363" y="1444625"/>
          <p14:tracePt t="132502" x="1257300" y="1462088"/>
          <p14:tracePt t="132510" x="1266825" y="1470025"/>
          <p14:tracePt t="132518" x="1274763" y="1495425"/>
          <p14:tracePt t="132526" x="1274763" y="1520825"/>
          <p14:tracePt t="132534" x="1282700" y="1538288"/>
          <p14:tracePt t="132540" x="1282700" y="1563688"/>
          <p14:tracePt t="132548" x="1282700" y="1589088"/>
          <p14:tracePt t="132556" x="1292225" y="1614488"/>
          <p14:tracePt t="132564" x="1300163" y="1631950"/>
          <p14:tracePt t="132571" x="1308100" y="1639888"/>
          <p14:tracePt t="132579" x="1317625" y="1657350"/>
          <p14:tracePt t="132588" x="1325563" y="1665288"/>
          <p14:tracePt t="132594" x="1325563" y="1682750"/>
          <p14:tracePt t="132610" x="1333500" y="1700213"/>
          <p14:tracePt t="132618" x="1333500" y="1708150"/>
          <p14:tracePt t="132626" x="1343025" y="1708150"/>
          <p14:tracePt t="132634" x="1343025" y="1716088"/>
          <p14:tracePt t="132642" x="1343025" y="1725613"/>
          <p14:tracePt t="132648" x="1343025" y="1733550"/>
          <p14:tracePt t="132656" x="1350963" y="1751013"/>
          <p14:tracePt t="132664" x="1360488" y="1776413"/>
          <p14:tracePt t="132672" x="1360488" y="1793875"/>
          <p14:tracePt t="132680" x="1360488" y="1819275"/>
          <p14:tracePt t="132688" x="1360488" y="1844675"/>
          <p14:tracePt t="132696" x="1360488" y="1870075"/>
          <p14:tracePt t="132704" x="1368425" y="1885950"/>
          <p14:tracePt t="132710" x="1368425" y="1911350"/>
          <p14:tracePt t="132718" x="1368425" y="1938338"/>
          <p14:tracePt t="132725" x="1368425" y="1946275"/>
          <p14:tracePt t="132734" x="1368425" y="1963738"/>
          <p14:tracePt t="132742" x="1368425" y="1979613"/>
          <p14:tracePt t="132756" x="1360488" y="1997075"/>
          <p14:tracePt t="132764" x="1360488" y="2005013"/>
          <p14:tracePt t="132772" x="1350963" y="2014538"/>
          <p14:tracePt t="132780" x="1343025" y="2030413"/>
          <p14:tracePt t="132788" x="1333500" y="2055813"/>
          <p14:tracePt t="132796" x="1333500" y="2073275"/>
          <p14:tracePt t="132804" x="1325563" y="2090738"/>
          <p14:tracePt t="132810" x="1317625" y="2116138"/>
          <p14:tracePt t="132818" x="1308100" y="2141538"/>
          <p14:tracePt t="132826" x="1300163" y="2166938"/>
          <p14:tracePt t="132834" x="1292225" y="2192338"/>
          <p14:tracePt t="132842" x="1282700" y="2209800"/>
          <p14:tracePt t="132850" x="1274763" y="2235200"/>
          <p14:tracePt t="132857" x="1274763" y="2243138"/>
          <p14:tracePt t="132866" x="1266825" y="2260600"/>
          <p14:tracePt t="132872" x="1266825" y="2268538"/>
          <p14:tracePt t="132888" x="1266825" y="2278063"/>
          <p14:tracePt t="132896" x="1266825" y="2286000"/>
          <p14:tracePt t="132912" x="1257300" y="2293938"/>
          <p14:tracePt t="132920" x="1249363" y="2303463"/>
          <p14:tracePt t="132925" x="1249363" y="2311400"/>
          <p14:tracePt t="132942" x="1241425" y="2328863"/>
          <p14:tracePt t="132950" x="1241425" y="2336800"/>
          <p14:tracePt t="132957" x="1231900" y="2336800"/>
          <p14:tracePt t="132966" x="1231900" y="2354263"/>
          <p14:tracePt t="132971" x="1223963" y="2354263"/>
          <p14:tracePt t="132980" x="1223963" y="2371725"/>
          <p14:tracePt t="132988" x="1216025" y="2379663"/>
          <p14:tracePt t="132996" x="1206500" y="2387600"/>
          <p14:tracePt t="133004" x="1206500" y="2405063"/>
          <p14:tracePt t="133012" x="1198563" y="2413000"/>
          <p14:tracePt t="133028" x="1189038" y="2430463"/>
          <p14:tracePt t="133034" x="1181100" y="2447925"/>
          <p14:tracePt t="133041" x="1173163" y="2447925"/>
          <p14:tracePt t="133050" x="1163638" y="2473325"/>
          <p14:tracePt t="133063" x="1163638" y="2481263"/>
          <p14:tracePt t="133066" x="1163638" y="2489200"/>
          <p14:tracePt t="133073" x="1155700" y="2506663"/>
          <p14:tracePt t="133082" x="1155700" y="2516188"/>
          <p14:tracePt t="133087" x="1147763" y="2532063"/>
          <p14:tracePt t="133096" x="1138238" y="2532063"/>
          <p14:tracePt t="133104" x="1138238" y="2541588"/>
          <p14:tracePt t="133112" x="1138238" y="2549525"/>
          <p14:tracePt t="133120" x="1138238" y="2557463"/>
          <p14:tracePt t="133136" x="1138238" y="2566988"/>
          <p14:tracePt t="133141" x="1130300" y="2566988"/>
          <p14:tracePt t="136540" x="0" y="0"/>
        </p14:tracePtLst>
        <p14:tracePtLst>
          <p14:tracePt t="137389" x="1130300" y="2566988"/>
          <p14:tracePt t="137520" x="1130300" y="2582863"/>
          <p14:tracePt t="137528" x="1130300" y="2600325"/>
          <p14:tracePt t="137536" x="1122363" y="2625725"/>
          <p14:tracePt t="137549" x="1122363" y="2643188"/>
          <p14:tracePt t="137558" x="1122363" y="2651125"/>
          <p14:tracePt t="137566" x="1122363" y="2660650"/>
          <p14:tracePt t="137574" x="1112838" y="2668588"/>
          <p14:tracePt t="137582" x="1112838" y="2676525"/>
          <p14:tracePt t="137589" x="1112838" y="2686050"/>
          <p14:tracePt t="137598" x="1112838" y="2693988"/>
          <p14:tracePt t="137603" x="1112838" y="2701925"/>
          <p14:tracePt t="137620" x="1112838" y="2711450"/>
          <p14:tracePt t="137628" x="1112838" y="2719388"/>
          <p14:tracePt t="137636" x="1112838" y="2727325"/>
          <p14:tracePt t="137644" x="1112838" y="2752725"/>
          <p14:tracePt t="137652" x="1112838" y="2778125"/>
          <p14:tracePt t="137657" x="1112838" y="2795588"/>
          <p14:tracePt t="137666" x="1112838" y="2820988"/>
          <p14:tracePt t="137673" x="1112838" y="2846388"/>
          <p14:tracePt t="137682" x="1112838" y="2863850"/>
          <p14:tracePt t="137690" x="1112838" y="2889250"/>
          <p14:tracePt t="137698" x="1122363" y="2914650"/>
          <p14:tracePt t="137706" x="1130300" y="2940050"/>
          <p14:tracePt t="137712" x="1130300" y="2957513"/>
          <p14:tracePt t="137720" x="1130300" y="2982913"/>
          <p14:tracePt t="137728" x="1130300" y="2990850"/>
          <p14:tracePt t="137736" x="1130300" y="3008313"/>
          <p14:tracePt t="137743" x="1130300" y="3033713"/>
          <p14:tracePt t="137752" x="1130300" y="3041650"/>
          <p14:tracePt t="137759" x="1130300" y="3051175"/>
          <p14:tracePt t="137766" x="1130300" y="3059113"/>
          <p14:tracePt t="137774" x="1130300" y="3067050"/>
          <p14:tracePt t="137782" x="1130300" y="3076575"/>
          <p14:tracePt t="137790" x="1130300" y="3094038"/>
          <p14:tracePt t="137798" x="1122363" y="3119438"/>
          <p14:tracePt t="137806" x="1122363" y="3144838"/>
          <p14:tracePt t="137814" x="1122363" y="3170238"/>
          <p14:tracePt t="137822" x="1122363" y="3203575"/>
          <p14:tracePt t="137827" x="1112838" y="3228975"/>
          <p14:tracePt t="137836" x="1112838" y="3263900"/>
          <p14:tracePt t="137844" x="1104900" y="3305175"/>
          <p14:tracePt t="137852" x="1096963" y="3355975"/>
          <p14:tracePt t="137860" x="1096963" y="3398838"/>
          <p14:tracePt t="137868" x="1096963" y="3441700"/>
          <p14:tracePt t="137875" x="1087438" y="3475038"/>
          <p14:tracePt t="137882" x="1087438" y="3509963"/>
          <p14:tracePt t="137890" x="1079500" y="3543300"/>
          <p14:tracePt t="137898" x="1069975" y="3568700"/>
          <p14:tracePt t="137906" x="1062038" y="3603625"/>
          <p14:tracePt t="137913" x="1054100" y="3636963"/>
          <p14:tracePt t="137922" x="1044575" y="3671888"/>
          <p14:tracePt t="137927" x="1036638" y="3705225"/>
          <p14:tracePt t="137936" x="1028700" y="3738563"/>
          <p14:tracePt t="137944" x="1019175" y="3756025"/>
          <p14:tracePt t="137952" x="1011238" y="3790950"/>
          <p14:tracePt t="137959" x="1003300" y="3824288"/>
          <p14:tracePt t="137968" x="993775" y="3849688"/>
          <p14:tracePt t="137975" x="985838" y="3883025"/>
          <p14:tracePt t="137984" x="977900" y="3917950"/>
          <p14:tracePt t="137989" x="968375" y="3935413"/>
          <p14:tracePt t="137998" x="960438" y="3968750"/>
          <p14:tracePt t="138006" x="960438" y="4002088"/>
          <p14:tracePt t="138014" x="960438" y="4027488"/>
          <p14:tracePt t="138021" x="952500" y="4044950"/>
          <p14:tracePt t="138030" x="942975" y="4079875"/>
          <p14:tracePt t="138038" x="942975" y="4113213"/>
          <p14:tracePt t="138043" x="935038" y="4138613"/>
          <p14:tracePt t="138063" x="925513" y="4171950"/>
          <p14:tracePt t="138068" x="925513" y="4189413"/>
          <p14:tracePt t="138084" x="925513" y="4197350"/>
          <p14:tracePt t="138091" x="925513" y="4224338"/>
          <p14:tracePt t="138098" x="925513" y="4240213"/>
          <p14:tracePt t="138106" x="925513" y="4265613"/>
          <p14:tracePt t="138114" x="925513" y="4300538"/>
          <p14:tracePt t="138121" x="968375" y="4402138"/>
          <p14:tracePt t="138130" x="1069975" y="4546600"/>
          <p14:tracePt t="138138" x="1216025" y="4749800"/>
          <p14:tracePt t="138146" x="1385888" y="4979988"/>
          <p14:tracePt t="138152" x="1530350" y="5208588"/>
          <p14:tracePt t="138160" x="1597025" y="5370513"/>
          <p14:tracePt t="138168" x="1649413" y="5514975"/>
          <p14:tracePt t="138176" x="1690688" y="5651500"/>
          <p14:tracePt t="138183" x="1725613" y="5753100"/>
          <p14:tracePt t="138192" x="1776413" y="5872163"/>
          <p14:tracePt t="138200" x="1819275" y="5973763"/>
          <p14:tracePt t="138206" x="1870075" y="6076950"/>
          <p14:tracePt t="138214" x="1895475" y="6153150"/>
          <p14:tracePt t="138221" x="1928813" y="6186488"/>
          <p14:tracePt t="138230" x="1938338" y="6211888"/>
          <p14:tracePt t="138237" x="1938338" y="6221413"/>
          <p14:tracePt t="138408" x="1928813" y="6221413"/>
          <p14:tracePt t="138416" x="1920875" y="6221413"/>
          <p14:tracePt t="138430" x="1911350" y="6211888"/>
          <p14:tracePt t="138438" x="1903413" y="6203950"/>
          <p14:tracePt t="138454" x="1903413" y="6194425"/>
          <p14:tracePt t="138462" x="1895475" y="6178550"/>
          <p14:tracePt t="138470" x="1885950" y="6178550"/>
          <p14:tracePt t="138477" x="1885950" y="6169025"/>
          <p14:tracePt t="138484" x="1878013" y="6161088"/>
          <p14:tracePt t="138492" x="1878013" y="6153150"/>
          <p14:tracePt t="138500" x="1878013" y="6135688"/>
          <p14:tracePt t="138507" x="1878013" y="6127750"/>
          <p14:tracePt t="138516" x="1870075" y="6102350"/>
          <p14:tracePt t="138523" x="1870075" y="6076950"/>
          <p14:tracePt t="138532" x="1870075" y="6059488"/>
          <p14:tracePt t="138538" x="1870075" y="6042025"/>
          <p14:tracePt t="138546" x="1870075" y="6016625"/>
          <p14:tracePt t="138554" x="1870075" y="5991225"/>
          <p14:tracePt t="138562" x="1878013" y="5965825"/>
          <p14:tracePt t="138570" x="1878013" y="5932488"/>
          <p14:tracePt t="138578" x="1878013" y="5897563"/>
          <p14:tracePt t="138586" x="1878013" y="5872163"/>
          <p14:tracePt t="138592" x="1878013" y="5864225"/>
          <p14:tracePt t="138600" x="1878013" y="5838825"/>
          <p14:tracePt t="138607" x="1878013" y="5829300"/>
          <p14:tracePt t="138616" x="1878013" y="5803900"/>
          <p14:tracePt t="138624" x="1878013" y="5788025"/>
          <p14:tracePt t="138632" x="1878013" y="5770563"/>
          <p14:tracePt t="138640" x="1870075" y="5761038"/>
          <p14:tracePt t="138646" x="1860550" y="5745163"/>
          <p14:tracePt t="138654" x="1860550" y="5735638"/>
          <p14:tracePt t="138662" x="1852613" y="5727700"/>
          <p14:tracePt t="138670" x="1844675" y="5710238"/>
          <p14:tracePt t="138677" x="1835150" y="5684838"/>
          <p14:tracePt t="138686" x="1835150" y="5668963"/>
          <p14:tracePt t="138694" x="1827213" y="5641975"/>
          <p14:tracePt t="138700" x="1819275" y="5608638"/>
          <p14:tracePt t="138707" x="1809750" y="5583238"/>
          <p14:tracePt t="138716" x="1801813" y="5549900"/>
          <p14:tracePt t="138724" x="1793875" y="5524500"/>
          <p14:tracePt t="138732" x="1784350" y="5489575"/>
          <p14:tracePt t="138739" x="1776413" y="5456238"/>
          <p14:tracePt t="138748" x="1766888" y="5430838"/>
          <p14:tracePt t="138754" x="1758950" y="5395913"/>
          <p14:tracePt t="138762" x="1751013" y="5380038"/>
          <p14:tracePt t="138770" x="1751013" y="5353050"/>
          <p14:tracePt t="138778" x="1751013" y="5327650"/>
          <p14:tracePt t="138786" x="1751013" y="5319713"/>
          <p14:tracePt t="138793" x="1751013" y="5302250"/>
          <p14:tracePt t="138802" x="1751013" y="5294313"/>
          <p14:tracePt t="138816" x="1751013" y="5286375"/>
          <p14:tracePt t="138823" x="1751013" y="5276850"/>
          <p14:tracePt t="138832" x="1741488" y="5268913"/>
          <p14:tracePt t="138848" x="1741488" y="5251450"/>
          <p14:tracePt t="138856" x="1733550" y="5235575"/>
          <p14:tracePt t="138861" x="1725613" y="5226050"/>
          <p14:tracePt t="138870" x="1716088" y="5200650"/>
          <p14:tracePt t="138877" x="1716088" y="5175250"/>
          <p14:tracePt t="138886" x="1708150" y="5157788"/>
          <p14:tracePt t="138893" x="1708150" y="5132388"/>
          <p14:tracePt t="138901" x="1700213" y="5116513"/>
          <p14:tracePt t="138910" x="1700213" y="5106988"/>
          <p14:tracePt t="138924" x="1700213" y="5099050"/>
          <p14:tracePt t="138932" x="1700213" y="5091113"/>
          <p14:tracePt t="139210" x="1700213" y="5081588"/>
          <p14:tracePt t="139496" x="0" y="0"/>
        </p14:tracePtLst>
        <p14:tracePtLst>
          <p14:tracePt t="140509" x="1631950" y="5022850"/>
          <p14:tracePt t="140546" x="1639888" y="5022850"/>
          <p14:tracePt t="140840" x="1649413" y="5030788"/>
          <p14:tracePt t="140845" x="1649413" y="5038725"/>
          <p14:tracePt t="140854" x="1657350" y="5038725"/>
          <p14:tracePt t="140862" x="1657350" y="5048250"/>
          <p14:tracePt t="140870" x="1657350" y="5056188"/>
          <p14:tracePt t="140878" x="1657350" y="5064125"/>
          <p14:tracePt t="140894" x="1657350" y="5073650"/>
          <p14:tracePt t="140916" x="1657350" y="5081588"/>
          <p14:tracePt t="140978" x="1657350" y="5091113"/>
          <p14:tracePt t="140985" x="1657350" y="5099050"/>
          <p14:tracePt t="140993" x="1657350" y="5106988"/>
          <p14:tracePt t="141008" x="1657350" y="5116513"/>
          <p14:tracePt t="141016" x="1657350" y="5124450"/>
          <p14:tracePt t="141032" x="1657350" y="5132388"/>
          <p14:tracePt t="141040" x="1657350" y="5141913"/>
          <p14:tracePt t="141062" x="1657350" y="5149850"/>
          <p14:tracePt t="141070" x="1657350" y="5157788"/>
          <p14:tracePt t="141078" x="1657350" y="5167313"/>
          <p14:tracePt t="141093" x="1657350" y="5175250"/>
          <p14:tracePt t="141102" x="1657350" y="5192713"/>
          <p14:tracePt t="141116" x="1649413" y="5200650"/>
          <p14:tracePt t="141124" x="1649413" y="5208588"/>
          <p14:tracePt t="141132" x="1639888" y="5218113"/>
          <p14:tracePt t="141139" x="1639888" y="5226050"/>
          <p14:tracePt t="141148" x="1639888" y="5235575"/>
          <p14:tracePt t="141156" x="1631950" y="5235575"/>
          <p14:tracePt t="141164" x="1631950" y="5243513"/>
          <p14:tracePt t="141172" x="1622425" y="5251450"/>
          <p14:tracePt t="141177" x="1622425" y="5260975"/>
          <p14:tracePt t="141194" x="1622425" y="5276850"/>
          <p14:tracePt t="141202" x="1614488" y="5276850"/>
          <p14:tracePt t="141210" x="1614488" y="5294313"/>
          <p14:tracePt t="141226" x="1614488" y="5302250"/>
          <p14:tracePt t="141232" x="1606550" y="5302250"/>
          <p14:tracePt t="141239" x="1606550" y="5311775"/>
          <p14:tracePt t="141248" x="1606550" y="5319713"/>
          <p14:tracePt t="141255" x="1606550" y="5327650"/>
          <p14:tracePt t="141264" x="1606550" y="5337175"/>
          <p14:tracePt t="141272" x="1606550" y="5345113"/>
          <p14:tracePt t="141279" x="1597025" y="5353050"/>
          <p14:tracePt t="141286" x="1597025" y="5362575"/>
          <p14:tracePt t="141293" x="1597025" y="5370513"/>
          <p14:tracePt t="141301" x="1597025" y="5380038"/>
          <p14:tracePt t="141309" x="1589088" y="5387975"/>
          <p14:tracePt t="141317" x="1581150" y="5405438"/>
          <p14:tracePt t="141326" x="1571625" y="5413375"/>
          <p14:tracePt t="141334" x="1563688" y="5438775"/>
          <p14:tracePt t="141340" x="1563688" y="5446713"/>
          <p14:tracePt t="141348" x="1555750" y="5464175"/>
          <p14:tracePt t="141356" x="1538288" y="5481638"/>
          <p14:tracePt t="141364" x="1530350" y="5497513"/>
          <p14:tracePt t="141372" x="1520825" y="5507038"/>
          <p14:tracePt t="141379" x="1520825" y="5514975"/>
          <p14:tracePt t="141387" x="1512888" y="5532438"/>
          <p14:tracePt t="141393" x="1504950" y="5532438"/>
          <p14:tracePt t="141402" x="1495425" y="5549900"/>
          <p14:tracePt t="141410" x="1495425" y="5557838"/>
          <p14:tracePt t="141417" x="1487488" y="5557838"/>
          <p14:tracePt t="141425" x="1487488" y="5565775"/>
          <p14:tracePt t="141433" x="1477963" y="5575300"/>
          <p14:tracePt t="141448" x="1477963" y="5583238"/>
          <p14:tracePt t="141455" x="1477963" y="5600700"/>
          <p14:tracePt t="141472" x="1477963" y="5616575"/>
          <p14:tracePt t="141479" x="1477963" y="5626100"/>
          <p14:tracePt t="141488" x="1477963" y="5634038"/>
          <p14:tracePt t="141495" x="1477963" y="5651500"/>
          <p14:tracePt t="141501" x="1477963" y="5659438"/>
          <p14:tracePt t="141509" x="1477963" y="5676900"/>
          <p14:tracePt t="141518" x="1470025" y="5694363"/>
          <p14:tracePt t="141525" x="1470025" y="5710238"/>
          <p14:tracePt t="141534" x="1470025" y="5727700"/>
          <p14:tracePt t="141541" x="1470025" y="5745163"/>
          <p14:tracePt t="141549" x="1462088" y="5761038"/>
          <p14:tracePt t="141555" x="1452563" y="5778500"/>
          <p14:tracePt t="141563" x="1444625" y="5795963"/>
          <p14:tracePt t="141579" x="1436688" y="5813425"/>
          <p14:tracePt t="141587" x="1436688" y="5821363"/>
          <p14:tracePt t="141596" x="1427163" y="5821363"/>
          <p14:tracePt t="141603" x="1427163" y="5829300"/>
          <p14:tracePt t="141610" x="1427163" y="5838825"/>
          <p14:tracePt t="141618" x="1427163" y="5846763"/>
          <p14:tracePt t="141634" x="1427163" y="5854700"/>
          <p14:tracePt t="141641" x="1427163" y="5864225"/>
          <p14:tracePt t="141650" x="1427163" y="5880100"/>
          <p14:tracePt t="141657" x="1427163" y="5897563"/>
          <p14:tracePt t="141666" x="1427163" y="5905500"/>
          <p14:tracePt t="141679" x="1427163" y="5922963"/>
          <p14:tracePt t="141688" x="1436688" y="5932488"/>
          <p14:tracePt t="141696" x="1436688" y="5940425"/>
          <p14:tracePt t="141704" x="1436688" y="5957888"/>
          <p14:tracePt t="141712" x="1436688" y="5965825"/>
          <p14:tracePt t="141717" x="1436688" y="5973763"/>
          <p14:tracePt t="141725" x="1436688" y="5983288"/>
          <p14:tracePt t="141733" x="1436688" y="5991225"/>
          <p14:tracePt t="141742" x="1436688" y="5999163"/>
          <p14:tracePt t="141749" x="1436688" y="6008688"/>
          <p14:tracePt t="141766" x="1436688" y="6016625"/>
          <p14:tracePt t="141774" x="1436688" y="6024563"/>
          <p14:tracePt t="141779" x="1436688" y="6034088"/>
          <p14:tracePt t="141796" x="1436688" y="6042025"/>
          <p14:tracePt t="141803" x="1436688" y="6049963"/>
          <p14:tracePt t="141820" x="1436688" y="6059488"/>
          <p14:tracePt t="141827" x="1436688" y="6067425"/>
          <p14:tracePt t="141842" x="1436688" y="6076950"/>
          <p14:tracePt t="141849" x="1436688" y="6084888"/>
          <p14:tracePt t="141857" x="1436688" y="6092825"/>
          <p14:tracePt t="141873" x="1436688" y="6102350"/>
          <p14:tracePt t="141882" x="1436688" y="6110288"/>
          <p14:tracePt t="141896" x="1436688" y="6118225"/>
          <p14:tracePt t="141904" x="1427163" y="6127750"/>
          <p14:tracePt t="141928" x="1427163" y="6135688"/>
          <p14:tracePt t="141990" x="1427163" y="6143625"/>
          <p14:tracePt t="142003" x="1427163" y="6153150"/>
          <p14:tracePt t="142012" x="1427163" y="6161088"/>
          <p14:tracePt t="142036" x="1427163" y="6169025"/>
          <p14:tracePt t="142049" x="1419225" y="6178550"/>
          <p14:tracePt t="144398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80CA05-EC83-49A0-A11E-2EFEC203B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772" y="957414"/>
            <a:ext cx="8712968" cy="561662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fr-FR" sz="2000" b="1" dirty="0">
                <a:latin typeface="Courier New" panose="02070309020205020404" pitchFamily="49" charset="0"/>
              </a:rPr>
              <a:t>type </a:t>
            </a:r>
            <a:r>
              <a:rPr lang="fr-FR" sz="2000" dirty="0">
                <a:latin typeface="Courier New" panose="02070309020205020404" pitchFamily="49" charset="0"/>
              </a:rPr>
              <a:t>&lt;</a:t>
            </a:r>
            <a:r>
              <a:rPr lang="fr-FR" sz="2000" b="1" dirty="0" err="1">
                <a:latin typeface="Courier New" panose="02070309020205020404" pitchFamily="49" charset="0"/>
              </a:rPr>
              <a:t>int</a:t>
            </a:r>
            <a:r>
              <a:rPr lang="fr-FR" sz="2000" dirty="0">
                <a:latin typeface="Courier New" panose="02070309020205020404" pitchFamily="49" charset="0"/>
              </a:rPr>
              <a:t>&gt; axiome</a:t>
            </a:r>
          </a:p>
          <a:p>
            <a:pPr marL="0" indent="0">
              <a:buNone/>
            </a:pPr>
            <a:r>
              <a:rPr lang="fr-FR" sz="2000" dirty="0">
                <a:latin typeface="Courier New" panose="02070309020205020404" pitchFamily="49" charset="0"/>
              </a:rPr>
              <a:t>%type &lt;</a:t>
            </a:r>
            <a:r>
              <a:rPr lang="fr-FR" sz="2000" dirty="0" err="1">
                <a:latin typeface="Courier New" panose="02070309020205020404" pitchFamily="49" charset="0"/>
              </a:rPr>
              <a:t>expType</a:t>
            </a:r>
            <a:r>
              <a:rPr lang="fr-FR" sz="2000" dirty="0">
                <a:latin typeface="Courier New" panose="02070309020205020404" pitchFamily="49" charset="0"/>
              </a:rPr>
              <a:t>&gt; </a:t>
            </a:r>
            <a:r>
              <a:rPr lang="fr-FR" sz="2000" dirty="0" err="1">
                <a:latin typeface="Courier New" panose="02070309020205020404" pitchFamily="49" charset="0"/>
              </a:rPr>
              <a:t>expr</a:t>
            </a:r>
            <a:endParaRPr lang="fr-FR" sz="2000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fr-FR" sz="2000" dirty="0">
                <a:latin typeface="Courier New" panose="02070309020205020404" pitchFamily="49" charset="0"/>
              </a:rPr>
              <a:t>%type &lt;</a:t>
            </a:r>
            <a:r>
              <a:rPr lang="fr-FR" sz="2000" b="1" dirty="0" err="1">
                <a:latin typeface="Courier New" panose="02070309020205020404" pitchFamily="49" charset="0"/>
              </a:rPr>
              <a:t>instr</a:t>
            </a:r>
            <a:r>
              <a:rPr lang="fr-FR" sz="2000" dirty="0">
                <a:latin typeface="Courier New" panose="02070309020205020404" pitchFamily="49" charset="0"/>
              </a:rPr>
              <a:t>&gt; </a:t>
            </a:r>
            <a:r>
              <a:rPr lang="fr-FR" sz="2000" dirty="0" err="1">
                <a:latin typeface="Courier New" panose="02070309020205020404" pitchFamily="49" charset="0"/>
              </a:rPr>
              <a:t>instr</a:t>
            </a:r>
            <a:endParaRPr lang="fr-FR" sz="2000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fr-FR" sz="2000" dirty="0">
                <a:latin typeface="Courier New" panose="02070309020205020404" pitchFamily="49" charset="0"/>
              </a:rPr>
              <a:t>%type &lt;</a:t>
            </a:r>
            <a:r>
              <a:rPr lang="fr-FR" sz="2000" b="1" dirty="0" err="1">
                <a:latin typeface="Courier New" panose="02070309020205020404" pitchFamily="49" charset="0"/>
              </a:rPr>
              <a:t>decl</a:t>
            </a:r>
            <a:r>
              <a:rPr lang="fr-FR" sz="2000" dirty="0">
                <a:latin typeface="Courier New" panose="02070309020205020404" pitchFamily="49" charset="0"/>
              </a:rPr>
              <a:t>&gt; </a:t>
            </a:r>
            <a:r>
              <a:rPr lang="fr-FR" sz="2000" dirty="0" err="1">
                <a:latin typeface="Courier New" panose="02070309020205020404" pitchFamily="49" charset="0"/>
              </a:rPr>
              <a:t>declaration</a:t>
            </a:r>
            <a:endParaRPr lang="fr-FR" sz="2000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fr-FR" sz="1800" dirty="0">
                <a:latin typeface="Courier New" panose="02070309020205020404" pitchFamily="49" charset="0"/>
              </a:rPr>
              <a:t>…</a:t>
            </a:r>
          </a:p>
          <a:p>
            <a:pPr marL="0" indent="0">
              <a:buNone/>
            </a:pPr>
            <a:endParaRPr lang="fr-FR" sz="1800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fr-FR" sz="1800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%start axiome</a:t>
            </a:r>
          </a:p>
          <a:p>
            <a:pPr marL="0" indent="0">
              <a:buNone/>
            </a:pP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%%</a:t>
            </a:r>
          </a:p>
          <a:p>
            <a:pPr marL="0" indent="0"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axiome: </a:t>
            </a:r>
            <a:r>
              <a:rPr lang="fr-F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ld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fr-FR" sz="2000" b="1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declaration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li = </a:t>
            </a:r>
            <a:r>
              <a:rPr lang="fr-FR" sz="2000" b="1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 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EOF</a:t>
            </a:r>
          </a:p>
          <a:p>
            <a:pPr marL="0" indent="0">
              <a:buNone/>
            </a:pP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marL="0" indent="0"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(* 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code </a:t>
            </a:r>
            <a:r>
              <a:rPr lang="fr-FR" sz="2000" dirty="0" err="1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ocaml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 associé à cette production.</a:t>
            </a:r>
          </a:p>
          <a:p>
            <a:pPr marL="0" indent="0"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ld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sera de type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decl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et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li 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de type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        Exemples d’actions: </a:t>
            </a:r>
          </a:p>
          <a:p>
            <a:pPr marL="0" indent="0">
              <a:buNone/>
            </a:pP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           imprimer l’AST du programme, </a:t>
            </a:r>
          </a:p>
          <a:p>
            <a:pPr marL="0" indent="0">
              <a:buNone/>
            </a:pP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           traiter les déclarations et les instructions</a:t>
            </a:r>
          </a:p>
          <a:p>
            <a:pPr marL="0" indent="0"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*)</a:t>
            </a:r>
          </a:p>
          <a:p>
            <a:pPr marL="0" indent="0">
              <a:buNone/>
            </a:pPr>
            <a:r>
              <a:rPr lang="fr-FR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fr-FR" sz="2300" dirty="0" err="1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List.iter</a:t>
            </a:r>
            <a:r>
              <a:rPr lang="fr-FR" sz="2300" dirty="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(fun d -&gt; …) </a:t>
            </a:r>
            <a:r>
              <a:rPr lang="fr-FR" sz="2300" dirty="0" err="1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ld</a:t>
            </a:r>
            <a:r>
              <a:rPr lang="fr-FR" sz="2300" dirty="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fr-FR" sz="2300" dirty="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 </a:t>
            </a:r>
            <a:r>
              <a:rPr lang="fr-FR" sz="2300" dirty="0" err="1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List.iter</a:t>
            </a:r>
            <a:r>
              <a:rPr lang="fr-FR" sz="2300" dirty="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(fun i -&gt; …) li</a:t>
            </a:r>
          </a:p>
          <a:p>
            <a:pPr marL="0" indent="0">
              <a:buNone/>
            </a:pPr>
            <a:r>
              <a:rPr lang="fr-FR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  0 (* </a:t>
            </a:r>
            <a:r>
              <a:rPr lang="fr-FR" sz="23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valeur de retour: l’attribut de </a:t>
            </a:r>
            <a:r>
              <a:rPr lang="fr-FR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axiome </a:t>
            </a:r>
            <a:r>
              <a:rPr lang="fr-FR" sz="23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doit renvoyer un </a:t>
            </a:r>
            <a:r>
              <a:rPr lang="fr-FR" sz="2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r-FR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 *) </a:t>
            </a:r>
          </a:p>
          <a:p>
            <a:pPr marL="0" indent="0">
              <a:buNone/>
            </a:pP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fr-FR" sz="1800" dirty="0">
              <a:latin typeface="Courier New" panose="020703090202050204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9BCB21-12CC-41C3-876B-5ABA41A04888}"/>
              </a:ext>
            </a:extLst>
          </p:cNvPr>
          <p:cNvSpPr/>
          <p:nvPr/>
        </p:nvSpPr>
        <p:spPr>
          <a:xfrm>
            <a:off x="1448388" y="293890"/>
            <a:ext cx="62472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dirty="0">
                <a:latin typeface="Verdana" panose="020B0604030504040204" pitchFamily="34" charset="0"/>
                <a:ea typeface="Verdana" panose="020B0604030504040204" pitchFamily="34" charset="0"/>
              </a:rPr>
              <a:t>Structure d’un fichier .</a:t>
            </a:r>
            <a:r>
              <a:rPr lang="fr-FR" sz="2800" dirty="0" err="1">
                <a:latin typeface="Verdana" panose="020B0604030504040204" pitchFamily="34" charset="0"/>
                <a:ea typeface="Verdana" panose="020B0604030504040204" pitchFamily="34" charset="0"/>
              </a:rPr>
              <a:t>mly</a:t>
            </a:r>
            <a:r>
              <a:rPr lang="fr-FR" sz="2800" dirty="0">
                <a:latin typeface="Verdana" panose="020B0604030504040204" pitchFamily="34" charset="0"/>
                <a:ea typeface="Verdana" panose="020B0604030504040204" pitchFamily="34" charset="0"/>
              </a:rPr>
              <a:t> (suite)</a:t>
            </a:r>
            <a:endParaRPr lang="fr-FR" sz="2800" dirty="0"/>
          </a:p>
        </p:txBody>
      </p:sp>
      <p:sp>
        <p:nvSpPr>
          <p:cNvPr id="10" name="Bulle narrative : rectangle 9">
            <a:extLst>
              <a:ext uri="{FF2B5EF4-FFF2-40B4-BE49-F238E27FC236}">
                <a16:creationId xmlns:a16="http://schemas.microsoft.com/office/drawing/2014/main" id="{4F3AA5A7-0B05-49FF-91C3-9FC691E44845}"/>
              </a:ext>
            </a:extLst>
          </p:cNvPr>
          <p:cNvSpPr/>
          <p:nvPr/>
        </p:nvSpPr>
        <p:spPr>
          <a:xfrm>
            <a:off x="3563888" y="2101811"/>
            <a:ext cx="4680520" cy="724113"/>
          </a:xfrm>
          <a:prstGeom prst="wedgeRectCallout">
            <a:avLst>
              <a:gd name="adj1" fmla="val -26474"/>
              <a:gd name="adj2" fmla="val 82193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fr-FR" dirty="0">
                <a:solidFill>
                  <a:srgbClr val="C00000"/>
                </a:solidFill>
              </a:rPr>
              <a:t>: opérateur fourni par menhir pour simplifier l’écriture des productions.</a:t>
            </a:r>
            <a:br>
              <a:rPr lang="fr-FR" dirty="0">
                <a:solidFill>
                  <a:srgbClr val="C00000"/>
                </a:solidFill>
              </a:rPr>
            </a:br>
            <a:r>
              <a:rPr lang="fr-FR" dirty="0">
                <a:solidFill>
                  <a:srgbClr val="C00000"/>
                </a:solidFill>
              </a:rPr>
              <a:t>Gère les types </a:t>
            </a:r>
            <a:r>
              <a:rPr lang="fr-FR" dirty="0" err="1">
                <a:solidFill>
                  <a:srgbClr val="C00000"/>
                </a:solidFill>
              </a:rPr>
              <a:t>ocaml</a:t>
            </a:r>
            <a:r>
              <a:rPr lang="fr-FR" dirty="0">
                <a:solidFill>
                  <a:srgbClr val="C00000"/>
                </a:solidFill>
              </a:rPr>
              <a:t> des valeurs</a:t>
            </a:r>
          </a:p>
        </p:txBody>
      </p:sp>
      <p:sp>
        <p:nvSpPr>
          <p:cNvPr id="11" name="Accolade ouvrante 10">
            <a:extLst>
              <a:ext uri="{FF2B5EF4-FFF2-40B4-BE49-F238E27FC236}">
                <a16:creationId xmlns:a16="http://schemas.microsoft.com/office/drawing/2014/main" id="{6DD96A77-E909-4440-B481-1E7179403F67}"/>
              </a:ext>
            </a:extLst>
          </p:cNvPr>
          <p:cNvSpPr/>
          <p:nvPr/>
        </p:nvSpPr>
        <p:spPr>
          <a:xfrm rot="10800000">
            <a:off x="4027283" y="1043794"/>
            <a:ext cx="576064" cy="89144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824105E-0E41-4116-A6B4-1A53BE64D448}"/>
              </a:ext>
            </a:extLst>
          </p:cNvPr>
          <p:cNvSpPr txBox="1"/>
          <p:nvPr/>
        </p:nvSpPr>
        <p:spPr>
          <a:xfrm>
            <a:off x="4634202" y="1185966"/>
            <a:ext cx="3674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Verdana" panose="020B0604030504040204" pitchFamily="34" charset="0"/>
                <a:ea typeface="Verdana" panose="020B0604030504040204" pitchFamily="34" charset="0"/>
              </a:rPr>
              <a:t>Type de l’attribut </a:t>
            </a:r>
            <a:r>
              <a:rPr lang="fr-FR" b="1" dirty="0">
                <a:latin typeface="Verdana" panose="020B0604030504040204" pitchFamily="34" charset="0"/>
                <a:ea typeface="Verdana" panose="020B0604030504040204" pitchFamily="34" charset="0"/>
              </a:rPr>
              <a:t>synthétisé</a:t>
            </a:r>
            <a:r>
              <a:rPr lang="fr-FR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br>
              <a:rPr lang="fr-FR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fr-FR" dirty="0">
                <a:latin typeface="Verdana" panose="020B0604030504040204" pitchFamily="34" charset="0"/>
                <a:ea typeface="Verdana" panose="020B0604030504040204" pitchFamily="34" charset="0"/>
              </a:rPr>
              <a:t>associé à un non-terminal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C3485C6-C8FD-4B09-A5BF-65616D6170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008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713"/>
    </mc:Choice>
    <mc:Fallback xmlns="">
      <p:transition spd="slow" advTm="266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320" x="466725" y="960438"/>
          <p14:tracePt t="22821" x="466725" y="968375"/>
          <p14:tracePt t="22829" x="466725" y="1003300"/>
          <p14:tracePt t="22837" x="466725" y="1028700"/>
          <p14:tracePt t="22845" x="466725" y="1044575"/>
          <p14:tracePt t="22853" x="466725" y="1054100"/>
          <p14:tracePt t="22861" x="466725" y="1062038"/>
          <p14:tracePt t="22875" x="466725" y="1069975"/>
          <p14:tracePt t="22883" x="466725" y="1079500"/>
          <p14:tracePt t="22891" x="466725" y="1087438"/>
          <p14:tracePt t="22907" x="466725" y="1096963"/>
          <p14:tracePt t="22915" x="466725" y="1104900"/>
          <p14:tracePt t="22945" x="466725" y="1112838"/>
          <p14:tracePt t="23023" x="466725" y="1122363"/>
          <p14:tracePt t="23037" x="466725" y="1130300"/>
          <p14:tracePt t="23045" x="466725" y="1138238"/>
          <p14:tracePt t="23053" x="466725" y="1147763"/>
          <p14:tracePt t="23069" x="466725" y="1155700"/>
          <p14:tracePt t="23077" x="466725" y="1163638"/>
          <p14:tracePt t="23091" x="466725" y="1181100"/>
          <p14:tracePt t="23099" x="466725" y="1189038"/>
          <p14:tracePt t="23115" x="466725" y="1198563"/>
          <p14:tracePt t="23123" x="466725" y="1206500"/>
          <p14:tracePt t="23137" x="466725" y="1216025"/>
          <p14:tracePt t="23153" x="466725" y="1223963"/>
          <p14:tracePt t="23169" x="466725" y="1231900"/>
          <p14:tracePt t="23199" x="466725" y="1241425"/>
          <p14:tracePt t="23207" x="466725" y="1249363"/>
          <p14:tracePt t="23215" x="466725" y="1257300"/>
          <p14:tracePt t="23236" x="466725" y="1266825"/>
          <p14:tracePt t="23239" x="466725" y="1274763"/>
          <p14:tracePt t="23253" x="466725" y="1282700"/>
          <p14:tracePt t="23269" x="466725" y="1292225"/>
          <p14:tracePt t="23285" x="466725" y="1300163"/>
          <p14:tracePt t="23293" x="466725" y="1308100"/>
          <p14:tracePt t="23301" x="466725" y="1317625"/>
          <p14:tracePt t="23315" x="466725" y="1325563"/>
          <p14:tracePt t="23325" x="466725" y="1333500"/>
          <p14:tracePt t="23347" x="466725" y="1343025"/>
          <p14:tracePt t="23401" x="466725" y="1350963"/>
          <p14:tracePt t="23415" x="466725" y="1360488"/>
          <p14:tracePt t="23431" x="466725" y="1368425"/>
          <p14:tracePt t="23439" x="466725" y="1376363"/>
          <p14:tracePt t="23455" x="466725" y="1385888"/>
          <p14:tracePt t="23463" x="466725" y="1393825"/>
          <p14:tracePt t="23470" x="466725" y="1401763"/>
          <p14:tracePt t="23485" x="466725" y="1411288"/>
          <p14:tracePt t="23493" x="466725" y="1427163"/>
          <p14:tracePt t="23501" x="466725" y="1444625"/>
          <p14:tracePt t="23509" x="466725" y="1452563"/>
          <p14:tracePt t="23523" x="466725" y="1462088"/>
          <p14:tracePt t="23531" x="466725" y="1470025"/>
          <p14:tracePt t="23539" x="466725" y="1477963"/>
          <p14:tracePt t="23555" x="466725" y="1487488"/>
          <p14:tracePt t="23563" x="466725" y="1495425"/>
          <p14:tracePt t="23577" x="466725" y="1504950"/>
          <p14:tracePt t="23585" x="466725" y="1512888"/>
          <p14:tracePt t="23593" x="466725" y="1520825"/>
          <p14:tracePt t="23609" x="466725" y="1530350"/>
          <p14:tracePt t="23617" x="466725" y="1538288"/>
          <p14:tracePt t="23631" x="466725" y="1546225"/>
          <p14:tracePt t="23639" x="466725" y="1555750"/>
          <p14:tracePt t="23647" x="466725" y="1563688"/>
          <p14:tracePt t="23663" x="466725" y="1571625"/>
          <p14:tracePt t="23671" x="466725" y="1581150"/>
          <p14:tracePt t="23679" x="466725" y="1589088"/>
          <p14:tracePt t="23685" x="466725" y="1597025"/>
          <p14:tracePt t="23693" x="466725" y="1614488"/>
          <p14:tracePt t="23701" x="476250" y="1639888"/>
          <p14:tracePt t="23709" x="484188" y="1665288"/>
          <p14:tracePt t="23717" x="484188" y="1674813"/>
          <p14:tracePt t="23725" x="492125" y="1682750"/>
          <p14:tracePt t="23733" x="492125" y="1690688"/>
          <p14:tracePt t="23741" x="492125" y="1700213"/>
          <p14:tracePt t="23747" x="501650" y="1700213"/>
          <p14:tracePt t="23755" x="501650" y="1708150"/>
          <p14:tracePt t="23763" x="501650" y="1716088"/>
          <p14:tracePt t="23771" x="501650" y="1733550"/>
          <p14:tracePt t="23779" x="509588" y="1758950"/>
          <p14:tracePt t="23787" x="509588" y="1766888"/>
          <p14:tracePt t="23793" x="519113" y="1776413"/>
          <p14:tracePt t="23801" x="519113" y="1784350"/>
          <p14:tracePt t="23809" x="527050" y="1793875"/>
          <p14:tracePt t="23825" x="527050" y="1801813"/>
          <p14:tracePt t="23841" x="534988" y="1819275"/>
          <p14:tracePt t="23849" x="534988" y="1827213"/>
          <p14:tracePt t="23855" x="544513" y="1844675"/>
          <p14:tracePt t="23863" x="552450" y="1860550"/>
          <p14:tracePt t="23871" x="560388" y="1870075"/>
          <p14:tracePt t="23879" x="569913" y="1885950"/>
          <p14:tracePt t="23887" x="577850" y="1895475"/>
          <p14:tracePt t="23895" x="577850" y="1903413"/>
          <p14:tracePt t="23903" x="585788" y="1911350"/>
          <p14:tracePt t="23909" x="585788" y="1920875"/>
          <p14:tracePt t="23917" x="595313" y="1920875"/>
          <p14:tracePt t="23925" x="603250" y="1928813"/>
          <p14:tracePt t="23933" x="603250" y="1938338"/>
          <p14:tracePt t="23941" x="603250" y="1946275"/>
          <p14:tracePt t="24025" x="603250" y="1954213"/>
          <p14:tracePt t="24041" x="611188" y="1963738"/>
          <p14:tracePt t="24079" x="611188" y="1971675"/>
          <p14:tracePt t="24095" x="620713" y="1979613"/>
          <p14:tracePt t="24103" x="620713" y="1989138"/>
          <p14:tracePt t="24141" x="620713" y="1997075"/>
          <p14:tracePt t="24157" x="628650" y="2005013"/>
          <p14:tracePt t="24165" x="636588" y="2005013"/>
          <p14:tracePt t="24173" x="636588" y="2014538"/>
          <p14:tracePt t="24179" x="636588" y="2022475"/>
          <p14:tracePt t="24187" x="636588" y="2030413"/>
          <p14:tracePt t="24195" x="646113" y="2030413"/>
          <p14:tracePt t="24211" x="654050" y="2039938"/>
          <p14:tracePt t="24227" x="663575" y="2047875"/>
          <p14:tracePt t="24249" x="671513" y="2047875"/>
          <p14:tracePt t="24257" x="679450" y="2055813"/>
          <p14:tracePt t="24265" x="679450" y="2065338"/>
          <p14:tracePt t="24273" x="704850" y="2073275"/>
          <p14:tracePt t="24281" x="722313" y="2082800"/>
          <p14:tracePt t="24295" x="730250" y="2082800"/>
          <p14:tracePt t="24303" x="739775" y="2082800"/>
          <p14:tracePt t="24327" x="739775" y="2090738"/>
          <p14:tracePt t="24341" x="747713" y="2090738"/>
          <p14:tracePt t="24349" x="755650" y="2090738"/>
          <p14:tracePt t="24357" x="765175" y="2090738"/>
          <p14:tracePt t="24373" x="773113" y="2090738"/>
          <p14:tracePt t="24381" x="781050" y="2090738"/>
          <p14:tracePt t="24403" x="790575" y="2090738"/>
          <p14:tracePt t="24435" x="798513" y="2090738"/>
          <p14:tracePt t="24443" x="808038" y="2090738"/>
          <p14:tracePt t="24457" x="815975" y="2090738"/>
          <p14:tracePt t="24473" x="823913" y="2090738"/>
          <p14:tracePt t="24497" x="833438" y="2090738"/>
          <p14:tracePt t="24503" x="849313" y="2090738"/>
          <p14:tracePt t="24511" x="866775" y="2090738"/>
          <p14:tracePt t="24519" x="909638" y="2090738"/>
          <p14:tracePt t="24527" x="960438" y="2082800"/>
          <p14:tracePt t="24535" x="993775" y="2073275"/>
          <p14:tracePt t="24543" x="1028700" y="2065338"/>
          <p14:tracePt t="24551" x="1044575" y="2055813"/>
          <p14:tracePt t="24557" x="1069975" y="2055813"/>
          <p14:tracePt t="24565" x="1087438" y="2047875"/>
          <p14:tracePt t="24581" x="1096963" y="2047875"/>
          <p14:tracePt t="24589" x="1112838" y="2039938"/>
          <p14:tracePt t="24597" x="1130300" y="2030413"/>
          <p14:tracePt t="24605" x="1138238" y="2030413"/>
          <p14:tracePt t="24613" x="1147763" y="2022475"/>
          <p14:tracePt t="24627" x="1155700" y="2022475"/>
          <p14:tracePt t="24635" x="1163638" y="2022475"/>
          <p14:tracePt t="24659" x="1163638" y="2014538"/>
          <p14:tracePt t="26009" x="1173163" y="2014538"/>
          <p14:tracePt t="26025" x="1181100" y="2014538"/>
          <p14:tracePt t="26033" x="1189038" y="2005013"/>
          <p14:tracePt t="26039" x="1198563" y="1997075"/>
          <p14:tracePt t="26047" x="1206500" y="1997075"/>
          <p14:tracePt t="26055" x="1216025" y="1989138"/>
          <p14:tracePt t="26063" x="1241425" y="1989138"/>
          <p14:tracePt t="26071" x="1257300" y="1989138"/>
          <p14:tracePt t="26079" x="1282700" y="1979613"/>
          <p14:tracePt t="26087" x="1292225" y="1963738"/>
          <p14:tracePt t="26093" x="1308100" y="1938338"/>
          <p14:tracePt t="26101" x="1325563" y="1911350"/>
          <p14:tracePt t="26109" x="1343025" y="1885950"/>
          <p14:tracePt t="26117" x="1360488" y="1885950"/>
          <p14:tracePt t="26125" x="1368425" y="1870075"/>
          <p14:tracePt t="26133" x="1393825" y="1844675"/>
          <p14:tracePt t="26141" x="1411288" y="1827213"/>
          <p14:tracePt t="26147" x="1436688" y="1801813"/>
          <p14:tracePt t="26155" x="1462088" y="1776413"/>
          <p14:tracePt t="26163" x="1487488" y="1741488"/>
          <p14:tracePt t="26171" x="1504950" y="1716088"/>
          <p14:tracePt t="26179" x="1520825" y="1690688"/>
          <p14:tracePt t="26187" x="1530350" y="1674813"/>
          <p14:tracePt t="26195" x="1546225" y="1649413"/>
          <p14:tracePt t="26201" x="1546225" y="1639888"/>
          <p14:tracePt t="26209" x="1555750" y="1631950"/>
          <p14:tracePt t="26217" x="1563688" y="1631950"/>
          <p14:tracePt t="26225" x="1571625" y="1614488"/>
          <p14:tracePt t="26233" x="1581150" y="1589088"/>
          <p14:tracePt t="26253" x="1597025" y="1571625"/>
          <p14:tracePt t="26257" x="1606550" y="1563688"/>
          <p14:tracePt t="26271" x="1614488" y="1555750"/>
          <p14:tracePt t="26279" x="1622425" y="1546225"/>
          <p14:tracePt t="26287" x="1631950" y="1538288"/>
          <p14:tracePt t="26295" x="1631950" y="1530350"/>
          <p14:tracePt t="26303" x="1639888" y="1504950"/>
          <p14:tracePt t="26311" x="1649413" y="1477963"/>
          <p14:tracePt t="26317" x="1657350" y="1462088"/>
          <p14:tracePt t="26325" x="1665288" y="1436688"/>
          <p14:tracePt t="26333" x="1674813" y="1401763"/>
          <p14:tracePt t="26341" x="1682750" y="1368425"/>
          <p14:tracePt t="26349" x="1690688" y="1333500"/>
          <p14:tracePt t="26357" x="1700213" y="1317625"/>
          <p14:tracePt t="26362" x="1708150" y="1292225"/>
          <p14:tracePt t="26371" x="1716088" y="1274763"/>
          <p14:tracePt t="26379" x="1716088" y="1249363"/>
          <p14:tracePt t="26387" x="1725613" y="1249363"/>
          <p14:tracePt t="26395" x="1733550" y="1223963"/>
          <p14:tracePt t="26403" x="1741488" y="1216025"/>
          <p14:tracePt t="26417" x="1751013" y="1198563"/>
          <p14:tracePt t="26425" x="1758950" y="1189038"/>
          <p14:tracePt t="26433" x="1766888" y="1189038"/>
          <p14:tracePt t="26441" x="1766888" y="1181100"/>
          <p14:tracePt t="26449" x="1766888" y="1173163"/>
          <p14:tracePt t="26457" x="1776413" y="1173163"/>
          <p14:tracePt t="26465" x="1776413" y="1163638"/>
          <p14:tracePt t="26473" x="1784350" y="1155700"/>
          <p14:tracePt t="26681" x="1784350" y="1147763"/>
          <p14:tracePt t="26689" x="1766888" y="1122363"/>
          <p14:tracePt t="26695" x="1741488" y="1096963"/>
          <p14:tracePt t="26703" x="1725613" y="1069975"/>
          <p14:tracePt t="26711" x="1716088" y="1044575"/>
          <p14:tracePt t="26727" x="1708150" y="1036638"/>
          <p14:tracePt t="26735" x="1700213" y="1028700"/>
          <p14:tracePt t="26749" x="1700213" y="1019175"/>
          <p14:tracePt t="26757" x="1690688" y="1003300"/>
          <p14:tracePt t="26773" x="1690688" y="993775"/>
          <p14:tracePt t="26781" x="1690688" y="985838"/>
          <p14:tracePt t="26797" x="1690688" y="977900"/>
          <p14:tracePt t="26819" x="1682750" y="968375"/>
          <p14:tracePt t="26827" x="1682750" y="960438"/>
          <p14:tracePt t="26843" x="1674813" y="952500"/>
          <p14:tracePt t="26851" x="1674813" y="942975"/>
          <p14:tracePt t="26857" x="1665288" y="935038"/>
          <p14:tracePt t="26865" x="1657350" y="935038"/>
          <p14:tracePt t="26873" x="1657350" y="925513"/>
          <p14:tracePt t="26881" x="1649413" y="917575"/>
          <p14:tracePt t="26897" x="1639888" y="909638"/>
          <p14:tracePt t="27005" x="1631950" y="900113"/>
          <p14:tracePt t="27019" x="1614488" y="892175"/>
          <p14:tracePt t="27035" x="1606550" y="884238"/>
          <p14:tracePt t="27043" x="1606550" y="874713"/>
          <p14:tracePt t="27051" x="1597025" y="866775"/>
          <p14:tracePt t="27059" x="1589088" y="866775"/>
          <p14:tracePt t="27067" x="1581150" y="866775"/>
          <p14:tracePt t="27075" x="1581150" y="858838"/>
          <p14:tracePt t="29451" x="1581150" y="866775"/>
          <p14:tracePt t="29459" x="1581150" y="874713"/>
          <p14:tracePt t="29467" x="1581150" y="884238"/>
          <p14:tracePt t="29481" x="1589088" y="892175"/>
          <p14:tracePt t="29497" x="1589088" y="900113"/>
          <p14:tracePt t="29667" x="1597025" y="917575"/>
          <p14:tracePt t="29675" x="1597025" y="925513"/>
          <p14:tracePt t="29683" x="1606550" y="925513"/>
          <p14:tracePt t="29691" x="1614488" y="935038"/>
          <p14:tracePt t="29699" x="1614488" y="942975"/>
          <p14:tracePt t="29705" x="1614488" y="952500"/>
          <p14:tracePt t="29721" x="1622425" y="960438"/>
          <p14:tracePt t="29729" x="1622425" y="968375"/>
          <p14:tracePt t="29745" x="1631950" y="968375"/>
          <p14:tracePt t="29753" x="1631950" y="977900"/>
          <p14:tracePt t="29759" x="1631950" y="985838"/>
          <p14:tracePt t="29767" x="1631950" y="993775"/>
          <p14:tracePt t="29775" x="1639888" y="993775"/>
          <p14:tracePt t="29783" x="1639888" y="1003300"/>
          <p14:tracePt t="29791" x="1639888" y="1011238"/>
          <p14:tracePt t="29799" x="1639888" y="1019175"/>
          <p14:tracePt t="29807" x="1649413" y="1028700"/>
          <p14:tracePt t="29813" x="1649413" y="1036638"/>
          <p14:tracePt t="29829" x="1657350" y="1044575"/>
          <p14:tracePt t="29837" x="1657350" y="1054100"/>
          <p14:tracePt t="29853" x="1657350" y="1062038"/>
          <p14:tracePt t="29861" x="1657350" y="1069975"/>
          <p14:tracePt t="29867" x="1657350" y="1079500"/>
          <p14:tracePt t="29875" x="1665288" y="1087438"/>
          <p14:tracePt t="29883" x="1674813" y="1104900"/>
          <p14:tracePt t="29891" x="1682750" y="1112838"/>
          <p14:tracePt t="29899" x="1682750" y="1122363"/>
          <p14:tracePt t="29907" x="1682750" y="1130300"/>
          <p14:tracePt t="29915" x="1690688" y="1130300"/>
          <p14:tracePt t="29921" x="1690688" y="1138238"/>
          <p14:tracePt t="29929" x="1690688" y="1147763"/>
          <p14:tracePt t="29937" x="1700213" y="1155700"/>
          <p14:tracePt t="29975" x="1700213" y="1163638"/>
          <p14:tracePt t="29983" x="1708150" y="1173163"/>
          <p14:tracePt t="29999" x="1708150" y="1181100"/>
          <p14:tracePt t="30007" x="1708150" y="1189038"/>
          <p14:tracePt t="30015" x="1708150" y="1198563"/>
          <p14:tracePt t="30037" x="1708150" y="1206500"/>
          <p14:tracePt t="30045" x="1708150" y="1216025"/>
          <p14:tracePt t="30061" x="1716088" y="1223963"/>
          <p14:tracePt t="30069" x="1716088" y="1231900"/>
          <p14:tracePt t="30077" x="1716088" y="1241425"/>
          <p14:tracePt t="30091" x="1716088" y="1249363"/>
          <p14:tracePt t="30099" x="1716088" y="1257300"/>
          <p14:tracePt t="30107" x="1716088" y="1266825"/>
          <p14:tracePt t="30115" x="1725613" y="1274763"/>
          <p14:tracePt t="30123" x="1725613" y="1282700"/>
          <p14:tracePt t="30131" x="1725613" y="1292225"/>
          <p14:tracePt t="30137" x="1725613" y="1300163"/>
          <p14:tracePt t="30145" x="1725613" y="1308100"/>
          <p14:tracePt t="30177" x="1725613" y="1317625"/>
          <p14:tracePt t="30185" x="1725613" y="1325563"/>
          <p14:tracePt t="30215" x="1725613" y="1333500"/>
          <p14:tracePt t="30223" x="1725613" y="1343025"/>
          <p14:tracePt t="30231" x="1725613" y="1350963"/>
          <p14:tracePt t="30253" x="1733550" y="1376363"/>
          <p14:tracePt t="30269" x="1733550" y="1393825"/>
          <p14:tracePt t="30277" x="1733550" y="1401763"/>
          <p14:tracePt t="30285" x="1733550" y="1419225"/>
          <p14:tracePt t="30293" x="1733550" y="1427163"/>
          <p14:tracePt t="30307" x="1733550" y="1436688"/>
          <p14:tracePt t="30315" x="1733550" y="1452563"/>
          <p14:tracePt t="30323" x="1733550" y="1462088"/>
          <p14:tracePt t="30331" x="1733550" y="1470025"/>
          <p14:tracePt t="30339" x="1733550" y="1487488"/>
          <p14:tracePt t="30355" x="1733550" y="1495425"/>
          <p14:tracePt t="30361" x="1733550" y="1504950"/>
          <p14:tracePt t="30369" x="1733550" y="1512888"/>
          <p14:tracePt t="30377" x="1733550" y="1520825"/>
          <p14:tracePt t="30385" x="1733550" y="1530350"/>
          <p14:tracePt t="30393" x="1733550" y="1538288"/>
          <p14:tracePt t="30401" x="1733550" y="1546225"/>
          <p14:tracePt t="30409" x="1733550" y="1555750"/>
          <p14:tracePt t="30414" x="1725613" y="1555750"/>
          <p14:tracePt t="30423" x="1725613" y="1563688"/>
          <p14:tracePt t="30431" x="1725613" y="1581150"/>
          <p14:tracePt t="30447" x="1725613" y="1589088"/>
          <p14:tracePt t="30455" x="1725613" y="1597025"/>
          <p14:tracePt t="30477" x="1725613" y="1606550"/>
          <p14:tracePt t="30485" x="1725613" y="1614488"/>
          <p14:tracePt t="30501" x="1725613" y="1622425"/>
          <p14:tracePt t="30509" x="1733550" y="1631950"/>
          <p14:tracePt t="30517" x="1733550" y="1639888"/>
          <p14:tracePt t="30531" x="1733550" y="1649413"/>
          <p14:tracePt t="30539" x="1733550" y="1657350"/>
          <p14:tracePt t="30555" x="1741488" y="1665288"/>
          <p14:tracePt t="30563" x="1751013" y="1674813"/>
          <p14:tracePt t="30571" x="1751013" y="1682750"/>
          <p14:tracePt t="30585" x="1751013" y="1690688"/>
          <p14:tracePt t="30593" x="1751013" y="1708150"/>
          <p14:tracePt t="30609" x="1751013" y="1716088"/>
          <p14:tracePt t="30617" x="1751013" y="1725613"/>
          <p14:tracePt t="30631" x="1751013" y="1733550"/>
          <p14:tracePt t="30647" x="1751013" y="1741488"/>
          <p14:tracePt t="30655" x="1751013" y="1751013"/>
          <p14:tracePt t="30671" x="1751013" y="1758950"/>
          <p14:tracePt t="30679" x="1751013" y="1766888"/>
          <p14:tracePt t="30701" x="1751013" y="1776413"/>
          <p14:tracePt t="30709" x="1751013" y="1784350"/>
          <p14:tracePt t="30717" x="1751013" y="1793875"/>
          <p14:tracePt t="30733" x="1751013" y="1801813"/>
          <p14:tracePt t="30739" x="1751013" y="1809750"/>
          <p14:tracePt t="30747" x="1741488" y="1809750"/>
          <p14:tracePt t="30755" x="1741488" y="1819275"/>
          <p14:tracePt t="30763" x="1741488" y="1827213"/>
          <p14:tracePt t="30771" x="1741488" y="1835150"/>
          <p14:tracePt t="30787" x="1733550" y="1852613"/>
          <p14:tracePt t="30793" x="1733550" y="1860550"/>
          <p14:tracePt t="30801" x="1725613" y="1870075"/>
          <p14:tracePt t="30809" x="1725613" y="1878013"/>
          <p14:tracePt t="30817" x="1716088" y="1885950"/>
          <p14:tracePt t="31179" x="1733550" y="1885950"/>
          <p14:tracePt t="31187" x="1741488" y="1885950"/>
          <p14:tracePt t="31195" x="1758950" y="1885950"/>
          <p14:tracePt t="31203" x="1784350" y="1878013"/>
          <p14:tracePt t="31211" x="1801813" y="1870075"/>
          <p14:tracePt t="31219" x="1827213" y="1852613"/>
          <p14:tracePt t="31227" x="1852613" y="1827213"/>
          <p14:tracePt t="31233" x="1878013" y="1801813"/>
          <p14:tracePt t="31252" x="1911350" y="1733550"/>
          <p14:tracePt t="31257" x="1920875" y="1700213"/>
          <p14:tracePt t="31265" x="1928813" y="1665288"/>
          <p14:tracePt t="31273" x="1938338" y="1631950"/>
          <p14:tracePt t="31281" x="1938338" y="1606550"/>
          <p14:tracePt t="31289" x="1938338" y="1581150"/>
          <p14:tracePt t="31295" x="1938338" y="1555750"/>
          <p14:tracePt t="31303" x="1938338" y="1538288"/>
          <p14:tracePt t="31311" x="1938338" y="1520825"/>
          <p14:tracePt t="31319" x="1938338" y="1495425"/>
          <p14:tracePt t="31327" x="1938338" y="1477963"/>
          <p14:tracePt t="31335" x="1938338" y="1452563"/>
          <p14:tracePt t="31341" x="1938338" y="1436688"/>
          <p14:tracePt t="31349" x="1938338" y="1419225"/>
          <p14:tracePt t="31357" x="1938338" y="1401763"/>
          <p14:tracePt t="31365" x="1938338" y="1376363"/>
          <p14:tracePt t="31373" x="1938338" y="1360488"/>
          <p14:tracePt t="31381" x="1946275" y="1343025"/>
          <p14:tracePt t="31389" x="1946275" y="1317625"/>
          <p14:tracePt t="31397" x="1954213" y="1300163"/>
          <p14:tracePt t="31403" x="1963738" y="1282700"/>
          <p14:tracePt t="31411" x="1963738" y="1257300"/>
          <p14:tracePt t="31419" x="1971675" y="1241425"/>
          <p14:tracePt t="31435" x="1971675" y="1216025"/>
          <p14:tracePt t="31443" x="1971675" y="1206500"/>
          <p14:tracePt t="31449" x="1971675" y="1181100"/>
          <p14:tracePt t="31457" x="1971675" y="1147763"/>
          <p14:tracePt t="31465" x="1971675" y="1122363"/>
          <p14:tracePt t="31473" x="1971675" y="1096963"/>
          <p14:tracePt t="31481" x="1971675" y="1069975"/>
          <p14:tracePt t="31489" x="1971675" y="1054100"/>
          <p14:tracePt t="31497" x="1971675" y="1036638"/>
          <p14:tracePt t="31505" x="1971675" y="1028700"/>
          <p14:tracePt t="31511" x="1979613" y="1028700"/>
          <p14:tracePt t="31519" x="1989138" y="1019175"/>
          <p14:tracePt t="31527" x="1989138" y="1011238"/>
          <p14:tracePt t="31535" x="1989138" y="1003300"/>
          <p14:tracePt t="31551" x="1997075" y="993775"/>
          <p14:tracePt t="31559" x="1997075" y="985838"/>
          <p14:tracePt t="31565" x="2005013" y="985838"/>
          <p14:tracePt t="31573" x="2014538" y="977900"/>
          <p14:tracePt t="31581" x="2014538" y="968375"/>
          <p14:tracePt t="31589" x="2022475" y="968375"/>
          <p14:tracePt t="31597" x="2030413" y="960438"/>
          <p14:tracePt t="31613" x="2039938" y="960438"/>
          <p14:tracePt t="31635" x="2047875" y="960438"/>
          <p14:tracePt t="31659" x="2055813" y="960438"/>
          <p14:tracePt t="31667" x="2065338" y="952500"/>
          <p14:tracePt t="31673" x="2073275" y="952500"/>
          <p14:tracePt t="31689" x="2082800" y="952500"/>
          <p14:tracePt t="31697" x="2090738" y="952500"/>
          <p14:tracePt t="31705" x="2090738" y="942975"/>
          <p14:tracePt t="31713" x="2098675" y="942975"/>
          <p14:tracePt t="31721" x="2108200" y="935038"/>
          <p14:tracePt t="31735" x="2116138" y="925513"/>
          <p14:tracePt t="32091" x="2090738" y="925513"/>
          <p14:tracePt t="32107" x="2082800" y="925513"/>
          <p14:tracePt t="32113" x="2073275" y="925513"/>
          <p14:tracePt t="32129" x="2065338" y="925513"/>
          <p14:tracePt t="32137" x="2055813" y="925513"/>
          <p14:tracePt t="32153" x="2047875" y="925513"/>
          <p14:tracePt t="32175" x="2039938" y="925513"/>
          <p14:tracePt t="32183" x="2030413" y="925513"/>
          <p14:tracePt t="32237" x="2022475" y="925513"/>
          <p14:tracePt t="37479" x="2014538" y="925513"/>
          <p14:tracePt t="37517" x="2005013" y="925513"/>
          <p14:tracePt t="37555" x="1997075" y="925513"/>
          <p14:tracePt t="37571" x="1989138" y="925513"/>
          <p14:tracePt t="37579" x="1963738" y="909638"/>
          <p14:tracePt t="37587" x="1954213" y="900113"/>
          <p14:tracePt t="37595" x="1946275" y="900113"/>
          <p14:tracePt t="37625" x="1938338" y="892175"/>
          <p14:tracePt t="37633" x="1928813" y="892175"/>
          <p14:tracePt t="37649" x="1920875" y="884238"/>
          <p14:tracePt t="37655" x="1911350" y="884238"/>
          <p14:tracePt t="37663" x="1903413" y="884238"/>
          <p14:tracePt t="37671" x="1903413" y="874713"/>
          <p14:tracePt t="37679" x="1895475" y="866775"/>
          <p14:tracePt t="37687" x="1885950" y="866775"/>
          <p14:tracePt t="37702" x="1878013" y="858838"/>
          <p14:tracePt t="37709" x="1870075" y="858838"/>
          <p14:tracePt t="37741" x="1860550" y="849313"/>
          <p14:tracePt t="37757" x="1852613" y="849313"/>
          <p14:tracePt t="37763" x="1844675" y="841375"/>
          <p14:tracePt t="37871" x="1819275" y="841375"/>
          <p14:tracePt t="37879" x="1809750" y="841375"/>
          <p14:tracePt t="37895" x="1801813" y="841375"/>
          <p14:tracePt t="37903" x="1793875" y="841375"/>
          <p14:tracePt t="37911" x="1784350" y="841375"/>
          <p14:tracePt t="37919" x="1766888" y="841375"/>
          <p14:tracePt t="37925" x="1758950" y="841375"/>
          <p14:tracePt t="37933" x="1751013" y="841375"/>
          <p14:tracePt t="37995" x="1733550" y="849313"/>
          <p14:tracePt t="38003" x="1708150" y="858838"/>
          <p14:tracePt t="38011" x="1682750" y="858838"/>
          <p14:tracePt t="38019" x="1657350" y="858838"/>
          <p14:tracePt t="38027" x="1649413" y="858838"/>
          <p14:tracePt t="38033" x="1631950" y="866775"/>
          <p14:tracePt t="38041" x="1622425" y="866775"/>
          <p14:tracePt t="38049" x="1614488" y="866775"/>
          <p14:tracePt t="38057" x="1606550" y="866775"/>
          <p14:tracePt t="38064" x="1597025" y="866775"/>
          <p14:tracePt t="38089" x="1589088" y="866775"/>
          <p14:tracePt t="38527" x="1581150" y="874713"/>
          <p14:tracePt t="38535" x="1581150" y="884238"/>
          <p14:tracePt t="38551" x="1581150" y="892175"/>
          <p14:tracePt t="38613" x="1571625" y="892175"/>
          <p14:tracePt t="38629" x="1563688" y="892175"/>
          <p14:tracePt t="42031" x="0" y="0"/>
        </p14:tracePtLst>
        <p14:tracePtLst>
          <p14:tracePt t="45322" x="2830513" y="1069975"/>
          <p14:tracePt t="47837" x="2813050" y="1069975"/>
          <p14:tracePt t="47845" x="2805113" y="1069975"/>
          <p14:tracePt t="47858" x="2795588" y="1069975"/>
          <p14:tracePt t="47867" x="2778125" y="1062038"/>
          <p14:tracePt t="47875" x="2762250" y="1054100"/>
          <p14:tracePt t="47883" x="2727325" y="1044575"/>
          <p14:tracePt t="47891" x="2701925" y="1036638"/>
          <p14:tracePt t="47896" x="2693988" y="1028700"/>
          <p14:tracePt t="47975" x="2686050" y="1028700"/>
          <p14:tracePt t="47991" x="2668588" y="1028700"/>
          <p14:tracePt t="47999" x="2633663" y="1019175"/>
          <p14:tracePt t="48007" x="2617788" y="1019175"/>
          <p14:tracePt t="48013" x="2592388" y="1011238"/>
          <p14:tracePt t="48021" x="2582863" y="1011238"/>
          <p14:tracePt t="48028" x="2574925" y="1011238"/>
          <p14:tracePt t="48145" x="2566988" y="1011238"/>
          <p14:tracePt t="48153" x="2549525" y="1011238"/>
          <p14:tracePt t="48161" x="2524125" y="1011238"/>
          <p14:tracePt t="48169" x="2498725" y="1011238"/>
          <p14:tracePt t="48175" x="2481263" y="1011238"/>
          <p14:tracePt t="48182" x="2473325" y="1011238"/>
          <p14:tracePt t="48191" x="2463800" y="1011238"/>
          <p14:tracePt t="48207" x="2455863" y="1011238"/>
          <p14:tracePt t="48215" x="2447925" y="1011238"/>
          <p14:tracePt t="48223" x="2438400" y="1011238"/>
          <p14:tracePt t="48245" x="2430463" y="1011238"/>
          <p14:tracePt t="48253" x="2413000" y="1011238"/>
          <p14:tracePt t="48261" x="2397125" y="1011238"/>
          <p14:tracePt t="48269" x="2362200" y="1011238"/>
          <p14:tracePt t="48277" x="2328863" y="1011238"/>
          <p14:tracePt t="48283" x="2286000" y="1011238"/>
          <p14:tracePt t="48291" x="2227263" y="1019175"/>
          <p14:tracePt t="48299" x="2166938" y="1028700"/>
          <p14:tracePt t="48307" x="2116138" y="1028700"/>
          <p14:tracePt t="48314" x="2082800" y="1036638"/>
          <p14:tracePt t="48323" x="2030413" y="1044575"/>
          <p14:tracePt t="48330" x="1971675" y="1054100"/>
          <p14:tracePt t="48337" x="1928813" y="1062038"/>
          <p14:tracePt t="48349" x="1895475" y="1069975"/>
          <p14:tracePt t="48361" x="1860550" y="1079500"/>
          <p14:tracePt t="50167" x="1878013" y="1079500"/>
          <p14:tracePt t="50174" x="1903413" y="1079500"/>
          <p14:tracePt t="50183" x="1938338" y="1087438"/>
          <p14:tracePt t="50191" x="1971675" y="1096963"/>
          <p14:tracePt t="50199" x="1997075" y="1104900"/>
          <p14:tracePt t="50205" x="2022475" y="1112838"/>
          <p14:tracePt t="50213" x="2039938" y="1122363"/>
          <p14:tracePt t="50221" x="2055813" y="1122363"/>
          <p14:tracePt t="50237" x="2090738" y="1130300"/>
          <p14:tracePt t="50244" x="2098675" y="1138238"/>
          <p14:tracePt t="50251" x="2116138" y="1138238"/>
          <p14:tracePt t="50258" x="2124075" y="1147763"/>
          <p14:tracePt t="50267" x="2133600" y="1155700"/>
          <p14:tracePt t="50275" x="2149475" y="1155700"/>
          <p14:tracePt t="50283" x="2159000" y="1163638"/>
          <p14:tracePt t="50291" x="2174875" y="1163638"/>
          <p14:tracePt t="50299" x="2184400" y="1163638"/>
          <p14:tracePt t="50305" x="2192338" y="1163638"/>
          <p14:tracePt t="50313" x="2209800" y="1173163"/>
          <p14:tracePt t="50321" x="2227263" y="1173163"/>
          <p14:tracePt t="50329" x="2235200" y="1181100"/>
          <p14:tracePt t="50337" x="2252663" y="1181100"/>
          <p14:tracePt t="50344" x="2260600" y="1189038"/>
          <p14:tracePt t="50353" x="2278063" y="1189038"/>
          <p14:tracePt t="50361" x="2286000" y="1189038"/>
          <p14:tracePt t="50366" x="2293938" y="1198563"/>
          <p14:tracePt t="50374" x="2319338" y="1198563"/>
          <p14:tracePt t="50382" x="2344738" y="1206500"/>
          <p14:tracePt t="50391" x="2379663" y="1216025"/>
          <p14:tracePt t="50398" x="2405063" y="1223963"/>
          <p14:tracePt t="50407" x="2438400" y="1231900"/>
          <p14:tracePt t="50414" x="2463800" y="1231900"/>
          <p14:tracePt t="50421" x="2489200" y="1241425"/>
          <p14:tracePt t="50429" x="2506663" y="1249363"/>
          <p14:tracePt t="50436" x="2532063" y="1257300"/>
          <p14:tracePt t="50445" x="2541588" y="1266825"/>
          <p14:tracePt t="50452" x="2549525" y="1266825"/>
          <p14:tracePt t="50474" x="2557463" y="1266825"/>
          <p14:tracePt t="50515" x="2566988" y="1274763"/>
          <p14:tracePt t="50529" x="2566988" y="1282700"/>
          <p14:tracePt t="50537" x="2582863" y="1282700"/>
          <p14:tracePt t="50545" x="2608263" y="1292225"/>
          <p14:tracePt t="50553" x="2617788" y="1300163"/>
          <p14:tracePt t="50560" x="2643188" y="1308100"/>
          <p14:tracePt t="50568" x="2668588" y="1317625"/>
          <p14:tracePt t="50577" x="2693988" y="1325563"/>
          <p14:tracePt t="50582" x="2711450" y="1333500"/>
          <p14:tracePt t="50591" x="2727325" y="1343025"/>
          <p14:tracePt t="50598" x="2744788" y="1343025"/>
          <p14:tracePt t="50707" x="2752725" y="1343025"/>
          <p14:tracePt t="50715" x="2787650" y="1350963"/>
          <p14:tracePt t="50723" x="2805113" y="1350963"/>
          <p14:tracePt t="50730" x="2830513" y="1360488"/>
          <p14:tracePt t="50739" x="2846388" y="1360488"/>
          <p14:tracePt t="50745" x="2846388" y="1368425"/>
          <p14:tracePt t="50753" x="2855913" y="1376363"/>
          <p14:tracePt t="50761" x="2863850" y="1376363"/>
          <p14:tracePt t="50823" x="2871788" y="1376363"/>
          <p14:tracePt t="50847" x="2881313" y="1376363"/>
          <p14:tracePt t="50861" x="2889250" y="1376363"/>
          <p14:tracePt t="50868" x="2906713" y="1376363"/>
          <p14:tracePt t="50877" x="2914650" y="1376363"/>
          <p14:tracePt t="50893" x="2922588" y="1376363"/>
          <p14:tracePt t="50901" x="2932113" y="1376363"/>
          <p14:tracePt t="50915" x="2940050" y="1385888"/>
          <p14:tracePt t="50922" x="2949575" y="1385888"/>
          <p14:tracePt t="50931" x="2957513" y="1385888"/>
          <p14:tracePt t="50946" x="2965450" y="1385888"/>
          <p14:tracePt t="50961" x="2974975" y="1385888"/>
          <p14:tracePt t="50985" x="2982913" y="1385888"/>
          <p14:tracePt t="50993" x="2990850" y="1385888"/>
          <p14:tracePt t="51001" x="3000375" y="1385888"/>
          <p14:tracePt t="51009" x="3008313" y="1385888"/>
          <p14:tracePt t="51014" x="3033713" y="1385888"/>
          <p14:tracePt t="51022" x="3051175" y="1376363"/>
          <p14:tracePt t="51030" x="3076575" y="1368425"/>
          <p14:tracePt t="51039" x="3094038" y="1368425"/>
          <p14:tracePt t="51046" x="3094038" y="1360488"/>
          <p14:tracePt t="51055" x="3101975" y="1350963"/>
          <p14:tracePt t="51062" x="3109913" y="1343025"/>
          <p14:tracePt t="51071" x="3119438" y="1343025"/>
          <p14:tracePt t="51125" x="3127375" y="1343025"/>
          <p14:tracePt t="52729" x="0" y="0"/>
        </p14:tracePtLst>
        <p14:tracePtLst>
          <p14:tracePt t="53039" x="3127375" y="1343025"/>
          <p14:tracePt t="53161" x="0" y="0"/>
        </p14:tracePtLst>
        <p14:tracePtLst>
          <p14:tracePt t="53595" x="3127375" y="1343025"/>
          <p14:tracePt t="54011" x="3119438" y="1343025"/>
          <p14:tracePt t="54018" x="3101975" y="1343025"/>
          <p14:tracePt t="54026" x="3076575" y="1343025"/>
          <p14:tracePt t="54033" x="3041650" y="1343025"/>
          <p14:tracePt t="54040" x="2990850" y="1343025"/>
          <p14:tracePt t="54048" x="2932113" y="1343025"/>
          <p14:tracePt t="54056" x="2889250" y="1343025"/>
          <p14:tracePt t="54064" x="2838450" y="1350963"/>
          <p14:tracePt t="54073" x="2813050" y="1350963"/>
          <p14:tracePt t="54080" x="2778125" y="1360488"/>
          <p14:tracePt t="54087" x="2744788" y="1360488"/>
          <p14:tracePt t="54094" x="2727325" y="1360488"/>
          <p14:tracePt t="54103" x="2701925" y="1360488"/>
          <p14:tracePt t="54110" x="2693988" y="1360488"/>
          <p14:tracePt t="54119" x="2686050" y="1360488"/>
          <p14:tracePt t="54134" x="2676525" y="1360488"/>
          <p14:tracePt t="54141" x="2668588" y="1360488"/>
          <p14:tracePt t="54149" x="2660650" y="1360488"/>
          <p14:tracePt t="54156" x="2651125" y="1350963"/>
          <p14:tracePt t="54164" x="2643188" y="1350963"/>
          <p14:tracePt t="54173" x="2633663" y="1350963"/>
          <p14:tracePt t="54180" x="2625725" y="1350963"/>
          <p14:tracePt t="54189" x="2617788" y="1350963"/>
          <p14:tracePt t="54281" x="2582863" y="1350963"/>
          <p14:tracePt t="54289" x="2541588" y="1343025"/>
          <p14:tracePt t="54296" x="2506663" y="1333500"/>
          <p14:tracePt t="54302" x="2481263" y="1325563"/>
          <p14:tracePt t="54310" x="2455863" y="1325563"/>
          <p14:tracePt t="54319" x="2422525" y="1325563"/>
          <p14:tracePt t="54327" x="2397125" y="1325563"/>
          <p14:tracePt t="54342" x="2387600" y="1325563"/>
          <p14:tracePt t="54365" x="2379663" y="1325563"/>
          <p14:tracePt t="54434" x="2362200" y="1317625"/>
          <p14:tracePt t="54442" x="2336800" y="1317625"/>
          <p14:tracePt t="54451" x="2319338" y="1308100"/>
          <p14:tracePt t="54458" x="2303463" y="1308100"/>
          <p14:tracePt t="54466" x="2286000" y="1308100"/>
          <p14:tracePt t="54473" x="2278063" y="1300163"/>
          <p14:tracePt t="56178" x="2278063" y="1325563"/>
          <p14:tracePt t="56186" x="2278063" y="1343025"/>
          <p14:tracePt t="56194" x="2286000" y="1360488"/>
          <p14:tracePt t="56203" x="2293938" y="1376363"/>
          <p14:tracePt t="56211" x="2303463" y="1376363"/>
          <p14:tracePt t="56219" x="2311400" y="1401763"/>
          <p14:tracePt t="56227" x="2319338" y="1419225"/>
          <p14:tracePt t="56235" x="2328863" y="1444625"/>
          <p14:tracePt t="56252" x="2344738" y="1504950"/>
          <p14:tracePt t="56256" x="2354263" y="1538288"/>
          <p14:tracePt t="56264" x="2362200" y="1555750"/>
          <p14:tracePt t="56273" x="2371725" y="1581150"/>
          <p14:tracePt t="56278" x="2371725" y="1589088"/>
          <p14:tracePt t="56286" x="2379663" y="1597025"/>
          <p14:tracePt t="56294" x="2387600" y="1597025"/>
          <p14:tracePt t="56302" x="2387600" y="1606550"/>
          <p14:tracePt t="56310" x="2387600" y="1614488"/>
          <p14:tracePt t="56318" x="2397125" y="1614488"/>
          <p14:tracePt t="56326" x="2397125" y="1631950"/>
          <p14:tracePt t="56332" x="2405063" y="1649413"/>
          <p14:tracePt t="56341" x="2413000" y="1657350"/>
          <p14:tracePt t="56348" x="2413000" y="1665288"/>
          <p14:tracePt t="56356" x="2413000" y="1682750"/>
          <p14:tracePt t="56372" x="2413000" y="1690688"/>
          <p14:tracePt t="56381" x="2413000" y="1700213"/>
          <p14:tracePt t="58079" x="2413000" y="1716088"/>
          <p14:tracePt t="58084" x="2422525" y="1741488"/>
          <p14:tracePt t="58092" x="2422525" y="1751013"/>
          <p14:tracePt t="58101" x="2422525" y="1766888"/>
          <p14:tracePt t="58108" x="2422525" y="1784350"/>
          <p14:tracePt t="58117" x="2422525" y="1793875"/>
          <p14:tracePt t="58124" x="2430463" y="1801813"/>
          <p14:tracePt t="58132" x="2430463" y="1819275"/>
          <p14:tracePt t="58141" x="2430463" y="1835150"/>
          <p14:tracePt t="58146" x="2430463" y="1852613"/>
          <p14:tracePt t="58162" x="2430463" y="1860550"/>
          <p14:tracePt t="58171" x="2430463" y="1870075"/>
          <p14:tracePt t="58186" x="2430463" y="1878013"/>
          <p14:tracePt t="58192" x="2430463" y="1885950"/>
          <p14:tracePt t="58201" x="2430463" y="1895475"/>
          <p14:tracePt t="58217" x="2430463" y="1903413"/>
          <p14:tracePt t="58235" x="2430463" y="1911350"/>
          <p14:tracePt t="58295" x="2438400" y="1920875"/>
          <p14:tracePt t="58317" x="2438400" y="1928813"/>
          <p14:tracePt t="58324" x="2438400" y="1938338"/>
          <p14:tracePt t="58332" x="2447925" y="1938338"/>
          <p14:tracePt t="58340" x="2447925" y="1946275"/>
          <p14:tracePt t="58348" x="2447925" y="1954213"/>
          <p14:tracePt t="58362" x="2447925" y="1963738"/>
          <p14:tracePt t="58370" x="2455863" y="1971675"/>
          <p14:tracePt t="58394" x="2463800" y="1979613"/>
          <p14:tracePt t="58403" x="2463800" y="1989138"/>
          <p14:tracePt t="58416" x="2463800" y="1997075"/>
          <p14:tracePt t="58440" x="2463800" y="2005013"/>
          <p14:tracePt t="58457" x="2463800" y="2014538"/>
          <p14:tracePt t="58464" x="2473325" y="2014538"/>
          <p14:tracePt t="58487" x="2473325" y="2022475"/>
          <p14:tracePt t="58502" x="2473325" y="2030413"/>
          <p14:tracePt t="58510" x="2473325" y="2039938"/>
          <p14:tracePt t="58516" x="2481263" y="2039938"/>
          <p14:tracePt t="58549" x="2489200" y="2047875"/>
          <p14:tracePt t="58556" x="2489200" y="2055813"/>
          <p14:tracePt t="58611" x="2498725" y="2065338"/>
          <p14:tracePt t="58618" x="2498725" y="2073275"/>
          <p14:tracePt t="58626" x="2506663" y="2082800"/>
          <p14:tracePt t="58649" x="2506663" y="2090738"/>
          <p14:tracePt t="58665" x="2516188" y="2090738"/>
          <p14:tracePt t="58672" x="2516188" y="2098675"/>
          <p14:tracePt t="58695" x="2524125" y="2098675"/>
          <p14:tracePt t="58710" x="2532063" y="2098675"/>
          <p14:tracePt t="58726" x="2532063" y="2108200"/>
          <p14:tracePt t="58741" x="2541588" y="2116138"/>
          <p14:tracePt t="58756" x="2541588" y="2124075"/>
          <p14:tracePt t="59027" x="2549525" y="2124075"/>
          <p14:tracePt t="59127" x="2549525" y="2141538"/>
          <p14:tracePt t="59135" x="2549525" y="2149475"/>
          <p14:tracePt t="59150" x="2557463" y="2159000"/>
          <p14:tracePt t="59158" x="2557463" y="2166938"/>
          <p14:tracePt t="59166" x="2566988" y="2166938"/>
          <p14:tracePt t="59174" x="2566988" y="2174875"/>
          <p14:tracePt t="59180" x="2574925" y="2184400"/>
          <p14:tracePt t="59189" x="2574925" y="2192338"/>
          <p14:tracePt t="59196" x="2574925" y="2200275"/>
          <p14:tracePt t="59205" x="2574925" y="2209800"/>
          <p14:tracePt t="59213" x="2574925" y="2217738"/>
          <p14:tracePt t="59220" x="2582863" y="2227263"/>
          <p14:tracePt t="59228" x="2582863" y="2235200"/>
          <p14:tracePt t="59237" x="2582863" y="2243138"/>
          <p14:tracePt t="59242" x="2582863" y="2252663"/>
          <p14:tracePt t="59250" x="2582863" y="2260600"/>
          <p14:tracePt t="59266" x="2592388" y="2278063"/>
          <p14:tracePt t="59274" x="2592388" y="2286000"/>
          <p14:tracePt t="59282" x="2592388" y="2293938"/>
          <p14:tracePt t="59289" x="2592388" y="2303463"/>
          <p14:tracePt t="59296" x="2592388" y="2319338"/>
          <p14:tracePt t="59305" x="2592388" y="2344738"/>
          <p14:tracePt t="59312" x="2600325" y="2379663"/>
          <p14:tracePt t="59320" x="2600325" y="2397125"/>
          <p14:tracePt t="59328" x="2600325" y="2422525"/>
          <p14:tracePt t="59336" x="2608263" y="2438400"/>
          <p14:tracePt t="59342" x="2608263" y="2447925"/>
          <p14:tracePt t="59350" x="2608263" y="2455863"/>
          <p14:tracePt t="59358" x="2608263" y="2463800"/>
          <p14:tracePt t="59366" x="2608263" y="2473325"/>
          <p14:tracePt t="59429" x="2608263" y="2489200"/>
          <p14:tracePt t="59444" x="2608263" y="2498725"/>
          <p14:tracePt t="59450" x="2608263" y="2506663"/>
          <p14:tracePt t="59467" x="2608263" y="2516188"/>
          <p14:tracePt t="59482" x="2608263" y="2524125"/>
          <p14:tracePt t="59490" x="2608263" y="2532063"/>
          <p14:tracePt t="59505" x="2608263" y="2541588"/>
          <p14:tracePt t="59512" x="2608263" y="2549525"/>
          <p14:tracePt t="59520" x="2608263" y="2557463"/>
          <p14:tracePt t="59536" x="2608263" y="2566988"/>
          <p14:tracePt t="59544" x="2608263" y="2574925"/>
          <p14:tracePt t="59566" x="2608263" y="2582863"/>
          <p14:tracePt t="59575" x="2608263" y="2592388"/>
          <p14:tracePt t="59582" x="2608263" y="2600325"/>
          <p14:tracePt t="59590" x="2608263" y="2608263"/>
          <p14:tracePt t="59598" x="2600325" y="2617788"/>
          <p14:tracePt t="59612" x="2600325" y="2625725"/>
          <p14:tracePt t="59621" x="2600325" y="2633663"/>
          <p14:tracePt t="59628" x="2600325" y="2643188"/>
          <p14:tracePt t="59728" x="2600325" y="2651125"/>
          <p14:tracePt t="59736" x="2592388" y="2660650"/>
          <p14:tracePt t="59744" x="2582863" y="2660650"/>
          <p14:tracePt t="59752" x="2574925" y="2676525"/>
          <p14:tracePt t="59760" x="2574925" y="2686050"/>
          <p14:tracePt t="59769" x="2566988" y="2693988"/>
          <p14:tracePt t="59777" x="2557463" y="2701925"/>
          <p14:tracePt t="59782" x="2549525" y="2701925"/>
          <p14:tracePt t="59790" x="2549525" y="2711450"/>
          <p14:tracePt t="59798" x="2532063" y="2711450"/>
          <p14:tracePt t="59806" x="2506663" y="2719388"/>
          <p14:tracePt t="59814" x="2489200" y="2727325"/>
          <p14:tracePt t="59823" x="2481263" y="2736850"/>
          <p14:tracePt t="59830" x="2473325" y="2744788"/>
          <p14:tracePt t="59836" x="2463800" y="2744788"/>
          <p14:tracePt t="59853" x="2455863" y="2744788"/>
          <p14:tracePt t="59876" x="2447925" y="2752725"/>
          <p14:tracePt t="67517" x="0" y="0"/>
        </p14:tracePtLst>
        <p14:tracePtLst>
          <p14:tracePt t="72449" x="960438" y="2881313"/>
          <p14:tracePt t="73806" x="960438" y="2889250"/>
          <p14:tracePt t="73814" x="985838" y="2932113"/>
          <p14:tracePt t="73822" x="993775" y="2965450"/>
          <p14:tracePt t="73830" x="1003300" y="2990850"/>
          <p14:tracePt t="73838" x="1011238" y="3008313"/>
          <p14:tracePt t="73846" x="1011238" y="3025775"/>
          <p14:tracePt t="73855" x="1019175" y="3033713"/>
          <p14:tracePt t="73860" x="1028700" y="3041650"/>
          <p14:tracePt t="73868" x="1028700" y="3051175"/>
          <p14:tracePt t="73876" x="1028700" y="3059113"/>
          <p14:tracePt t="74170" x="1028700" y="3076575"/>
          <p14:tracePt t="74185" x="1028700" y="3084513"/>
          <p14:tracePt t="74200" x="1028700" y="3094038"/>
          <p14:tracePt t="74208" x="1028700" y="3101975"/>
          <p14:tracePt t="74232" x="1028700" y="3109913"/>
          <p14:tracePt t="74308" x="1028700" y="3119438"/>
          <p14:tracePt t="74317" x="1028700" y="3127375"/>
          <p14:tracePt t="74324" x="1028700" y="3135313"/>
          <p14:tracePt t="74332" x="1028700" y="3144838"/>
          <p14:tracePt t="74340" x="1028700" y="3152775"/>
          <p14:tracePt t="74354" x="1028700" y="3160713"/>
          <p14:tracePt t="74362" x="1028700" y="3170238"/>
          <p14:tracePt t="74378" x="1028700" y="3178175"/>
          <p14:tracePt t="74586" x="1028700" y="3186113"/>
          <p14:tracePt t="74610" x="1028700" y="3195638"/>
          <p14:tracePt t="75026" x="1028700" y="3203575"/>
          <p14:tracePt t="75034" x="1036638" y="3211513"/>
          <p14:tracePt t="75112" x="1044575" y="3211513"/>
          <p14:tracePt t="78036" x="1044575" y="3221038"/>
          <p14:tracePt t="78052" x="1036638" y="3228975"/>
          <p14:tracePt t="78060" x="1036638" y="3238500"/>
          <p14:tracePt t="78068" x="1028700" y="3246438"/>
          <p14:tracePt t="78074" x="1011238" y="3263900"/>
          <p14:tracePt t="78082" x="1003300" y="3279775"/>
          <p14:tracePt t="78090" x="985838" y="3297238"/>
          <p14:tracePt t="78098" x="977900" y="3314700"/>
          <p14:tracePt t="78106" x="952500" y="3330575"/>
          <p14:tracePt t="78114" x="935038" y="3340100"/>
          <p14:tracePt t="78122" x="925513" y="3348038"/>
          <p14:tracePt t="78128" x="917575" y="3348038"/>
          <p14:tracePt t="78136" x="909638" y="3355975"/>
          <p14:tracePt t="78144" x="900113" y="3355975"/>
          <p14:tracePt t="78322" x="900113" y="3365500"/>
          <p14:tracePt t="78338" x="884238" y="3373438"/>
          <p14:tracePt t="78344" x="866775" y="3382963"/>
          <p14:tracePt t="78352" x="841375" y="3398838"/>
          <p14:tracePt t="78360" x="841375" y="3408363"/>
          <p14:tracePt t="78369" x="823913" y="3416300"/>
          <p14:tracePt t="78376" x="815975" y="3416300"/>
          <p14:tracePt t="78385" x="815975" y="3424238"/>
          <p14:tracePt t="78392" x="808038" y="3433763"/>
          <p14:tracePt t="78398" x="798513" y="3433763"/>
          <p14:tracePt t="78422" x="790575" y="3433763"/>
          <p14:tracePt t="78430" x="781050" y="3433763"/>
          <p14:tracePt t="78446" x="773113" y="3433763"/>
          <p14:tracePt t="78452" x="765175" y="3433763"/>
          <p14:tracePt t="78460" x="755650" y="3433763"/>
          <p14:tracePt t="78476" x="747713" y="3441700"/>
          <p14:tracePt t="78492" x="739775" y="3441700"/>
          <p14:tracePt t="78514" x="730250" y="3441700"/>
          <p14:tracePt t="78522" x="704850" y="3441700"/>
          <p14:tracePt t="78530" x="679450" y="3449638"/>
          <p14:tracePt t="78538" x="646113" y="3449638"/>
          <p14:tracePt t="78546" x="611188" y="3459163"/>
          <p14:tracePt t="78554" x="585788" y="3459163"/>
          <p14:tracePt t="78560" x="569913" y="3459163"/>
          <p14:tracePt t="78568" x="552450" y="3467100"/>
          <p14:tracePt t="78576" x="534988" y="3467100"/>
          <p14:tracePt t="78592" x="527050" y="3467100"/>
          <p14:tracePt t="78600" x="519113" y="3467100"/>
          <p14:tracePt t="79203" x="519113" y="3475038"/>
          <p14:tracePt t="79210" x="527050" y="3475038"/>
          <p14:tracePt t="79216" x="527050" y="3484563"/>
          <p14:tracePt t="79224" x="527050" y="3492500"/>
          <p14:tracePt t="79236" x="527050" y="3502025"/>
          <p14:tracePt t="79256" x="527050" y="3509963"/>
          <p14:tracePt t="79264" x="527050" y="3517900"/>
          <p14:tracePt t="79272" x="534988" y="3517900"/>
          <p14:tracePt t="79278" x="534988" y="3527425"/>
          <p14:tracePt t="79286" x="534988" y="3535363"/>
          <p14:tracePt t="79294" x="544513" y="3535363"/>
          <p14:tracePt t="79302" x="544513" y="3543300"/>
          <p14:tracePt t="79310" x="544513" y="3552825"/>
          <p14:tracePt t="79318" x="544513" y="3560763"/>
          <p14:tracePt t="79326" x="552450" y="3560763"/>
          <p14:tracePt t="79332" x="560388" y="3586163"/>
          <p14:tracePt t="79340" x="569913" y="3594100"/>
          <p14:tracePt t="79348" x="577850" y="3603625"/>
          <p14:tracePt t="79356" x="577850" y="3629025"/>
          <p14:tracePt t="79364" x="585788" y="3636963"/>
          <p14:tracePt t="79372" x="585788" y="3654425"/>
          <p14:tracePt t="79378" x="595313" y="3662363"/>
          <p14:tracePt t="79394" x="603250" y="3679825"/>
          <p14:tracePt t="79402" x="603250" y="3705225"/>
          <p14:tracePt t="79410" x="611188" y="3722688"/>
          <p14:tracePt t="79419" x="620713" y="3738563"/>
          <p14:tracePt t="79426" x="620713" y="3763963"/>
          <p14:tracePt t="79435" x="620713" y="3790950"/>
          <p14:tracePt t="79440" x="620713" y="3824288"/>
          <p14:tracePt t="79448" x="636588" y="3883025"/>
          <p14:tracePt t="79456" x="646113" y="3917950"/>
          <p14:tracePt t="79464" x="654050" y="3976688"/>
          <p14:tracePt t="79472" x="663575" y="4011613"/>
          <p14:tracePt t="79480" x="663575" y="4044950"/>
          <p14:tracePt t="79488" x="663575" y="4062413"/>
          <p14:tracePt t="79494" x="671513" y="4095750"/>
          <p14:tracePt t="79502" x="679450" y="4130675"/>
          <p14:tracePt t="79510" x="679450" y="4156075"/>
          <p14:tracePt t="79518" x="688975" y="4181475"/>
          <p14:tracePt t="79526" x="688975" y="4197350"/>
          <p14:tracePt t="79535" x="696913" y="4224338"/>
          <p14:tracePt t="79542" x="704850" y="4249738"/>
          <p14:tracePt t="79548" x="714375" y="4275138"/>
          <p14:tracePt t="79556" x="722313" y="4291013"/>
          <p14:tracePt t="79564" x="730250" y="4308475"/>
          <p14:tracePt t="79572" x="739775" y="4333875"/>
          <p14:tracePt t="79580" x="747713" y="4341813"/>
          <p14:tracePt t="79588" x="755650" y="4368800"/>
          <p14:tracePt t="79596" x="755650" y="4394200"/>
          <p14:tracePt t="79602" x="765175" y="4427538"/>
          <p14:tracePt t="79610" x="765175" y="4445000"/>
          <p14:tracePt t="79618" x="765175" y="4470400"/>
          <p14:tracePt t="79626" x="765175" y="4495800"/>
          <p14:tracePt t="79635" x="765175" y="4521200"/>
          <p14:tracePt t="79642" x="765175" y="4546600"/>
          <p14:tracePt t="79650" x="765175" y="4579938"/>
          <p14:tracePt t="79656" x="755650" y="4605338"/>
          <p14:tracePt t="79664" x="747713" y="4640263"/>
          <p14:tracePt t="79672" x="739775" y="4665663"/>
          <p14:tracePt t="79680" x="730250" y="4699000"/>
          <p14:tracePt t="79688" x="722313" y="4724400"/>
          <p14:tracePt t="79696" x="714375" y="4741863"/>
          <p14:tracePt t="79704" x="704850" y="4759325"/>
          <p14:tracePt t="79710" x="696913" y="4784725"/>
          <p14:tracePt t="79718" x="688975" y="4802188"/>
          <p14:tracePt t="79726" x="688975" y="4827588"/>
          <p14:tracePt t="79734" x="679450" y="4852988"/>
          <p14:tracePt t="79742" x="671513" y="4886325"/>
          <p14:tracePt t="79751" x="663575" y="4911725"/>
          <p14:tracePt t="79758" x="654050" y="4929188"/>
          <p14:tracePt t="79764" x="646113" y="4937125"/>
          <p14:tracePt t="79772" x="636588" y="4954588"/>
          <p14:tracePt t="79780" x="628650" y="4962525"/>
          <p14:tracePt t="79788" x="628650" y="4979988"/>
          <p14:tracePt t="79796" x="620713" y="4997450"/>
          <p14:tracePt t="79804" x="611188" y="5013325"/>
          <p14:tracePt t="79812" x="603250" y="5022850"/>
          <p14:tracePt t="79818" x="595313" y="5038725"/>
          <p14:tracePt t="79826" x="595313" y="5056188"/>
          <p14:tracePt t="79835" x="585788" y="5081588"/>
          <p14:tracePt t="79850" x="585788" y="5091113"/>
          <p14:tracePt t="79858" x="585788" y="5099050"/>
          <p14:tracePt t="79866" x="585788" y="5116513"/>
          <p14:tracePt t="79872" x="585788" y="5149850"/>
          <p14:tracePt t="79880" x="577850" y="5183188"/>
          <p14:tracePt t="79888" x="560388" y="5243513"/>
          <p14:tracePt t="79896" x="560388" y="5286375"/>
          <p14:tracePt t="79904" x="560388" y="5319713"/>
          <p14:tracePt t="79912" x="560388" y="5337175"/>
          <p14:tracePt t="79920" x="560388" y="5362575"/>
          <p14:tracePt t="79926" x="560388" y="5387975"/>
          <p14:tracePt t="79935" x="560388" y="5405438"/>
          <p14:tracePt t="79942" x="560388" y="5438775"/>
          <p14:tracePt t="79950" x="560388" y="5464175"/>
          <p14:tracePt t="79958" x="560388" y="5481638"/>
          <p14:tracePt t="79966" x="560388" y="5507038"/>
          <p14:tracePt t="79974" x="560388" y="5532438"/>
          <p14:tracePt t="79980" x="560388" y="5540375"/>
          <p14:tracePt t="79988" x="560388" y="5549900"/>
          <p14:tracePt t="79996" x="560388" y="5557838"/>
          <p14:tracePt t="80004" x="569913" y="5565775"/>
          <p14:tracePt t="80012" x="569913" y="5575300"/>
          <p14:tracePt t="80020" x="569913" y="5591175"/>
          <p14:tracePt t="80028" x="569913" y="5616575"/>
          <p14:tracePt t="80036" x="569913" y="5641975"/>
          <p14:tracePt t="80042" x="569913" y="5659438"/>
          <p14:tracePt t="80050" x="569913" y="5684838"/>
          <p14:tracePt t="80058" x="569913" y="5710238"/>
          <p14:tracePt t="80066" x="569913" y="5727700"/>
          <p14:tracePt t="80074" x="569913" y="5745163"/>
          <p14:tracePt t="80082" x="569913" y="5770563"/>
          <p14:tracePt t="80088" x="569913" y="5788025"/>
          <p14:tracePt t="80096" x="569913" y="5803900"/>
          <p14:tracePt t="80105" x="569913" y="5813425"/>
          <p14:tracePt t="80112" x="569913" y="5821363"/>
          <p14:tracePt t="80121" x="569913" y="5829300"/>
          <p14:tracePt t="80128" x="569913" y="5838825"/>
          <p14:tracePt t="80144" x="569913" y="5846763"/>
          <p14:tracePt t="80228" x="569913" y="5854700"/>
          <p14:tracePt t="80244" x="569913" y="5864225"/>
          <p14:tracePt t="80252" x="569913" y="5872163"/>
          <p14:tracePt t="80258" x="569913" y="5880100"/>
          <p14:tracePt t="80274" x="569913" y="5889625"/>
          <p14:tracePt t="80282" x="569913" y="5897563"/>
          <p14:tracePt t="80305" x="569913" y="5905500"/>
          <p14:tracePt t="80320" x="569913" y="5915025"/>
          <p14:tracePt t="80336" x="560388" y="5915025"/>
          <p14:tracePt t="80344" x="560388" y="5922963"/>
          <p14:tracePt t="80352" x="560388" y="5940425"/>
          <p14:tracePt t="80360" x="560388" y="5957888"/>
          <p14:tracePt t="80374" x="560388" y="5965825"/>
          <p14:tracePt t="80382" x="560388" y="5973763"/>
          <p14:tracePt t="80390" x="569913" y="5973763"/>
          <p14:tracePt t="80398" x="569913" y="5983288"/>
          <p14:tracePt t="80406" x="577850" y="5991225"/>
          <p14:tracePt t="80412" x="585788" y="5999163"/>
          <p14:tracePt t="80436" x="585788" y="6008688"/>
          <p14:tracePt t="80460" x="595313" y="6016625"/>
          <p14:tracePt t="80474" x="603250" y="6016625"/>
          <p14:tracePt t="80490" x="603250" y="6024563"/>
          <p14:tracePt t="80498" x="611188" y="6034088"/>
          <p14:tracePt t="80507" x="620713" y="6042025"/>
          <p14:tracePt t="80514" x="628650" y="6042025"/>
          <p14:tracePt t="80522" x="628650" y="6049963"/>
          <p14:tracePt t="80528" x="636588" y="6049963"/>
          <p14:tracePt t="80536" x="646113" y="6059488"/>
          <p14:tracePt t="80552" x="654050" y="6059488"/>
          <p14:tracePt t="80560" x="663575" y="6067425"/>
          <p14:tracePt t="80568" x="663575" y="6076950"/>
          <p14:tracePt t="80576" x="671513" y="6076950"/>
          <p14:tracePt t="80582" x="671513" y="6084888"/>
          <p14:tracePt t="81818" x="696913" y="6084888"/>
          <p14:tracePt t="81826" x="714375" y="6076950"/>
          <p14:tracePt t="81834" x="730250" y="6067425"/>
          <p14:tracePt t="81840" x="747713" y="6067425"/>
          <p14:tracePt t="81848" x="755650" y="6059488"/>
          <p14:tracePt t="81856" x="765175" y="6049963"/>
          <p14:tracePt t="81864" x="781050" y="6034088"/>
          <p14:tracePt t="81872" x="790575" y="6008688"/>
          <p14:tracePt t="81880" x="798513" y="5983288"/>
          <p14:tracePt t="81888" x="808038" y="5973763"/>
          <p14:tracePt t="81894" x="808038" y="5948363"/>
          <p14:tracePt t="81902" x="815975" y="5915025"/>
          <p14:tracePt t="81910" x="833438" y="5880100"/>
          <p14:tracePt t="81918" x="841375" y="5854700"/>
          <p14:tracePt t="81926" x="849313" y="5838825"/>
          <p14:tracePt t="81935" x="858838" y="5821363"/>
          <p14:tracePt t="81942" x="866775" y="5795963"/>
          <p14:tracePt t="81948" x="874713" y="5778500"/>
          <p14:tracePt t="81956" x="884238" y="5761038"/>
          <p14:tracePt t="81964" x="892175" y="5735638"/>
          <p14:tracePt t="81972" x="900113" y="5710238"/>
          <p14:tracePt t="81980" x="909638" y="5684838"/>
          <p14:tracePt t="81988" x="909638" y="5659438"/>
          <p14:tracePt t="81996" x="917575" y="5626100"/>
          <p14:tracePt t="82003" x="917575" y="5583238"/>
          <p14:tracePt t="82010" x="917575" y="5524500"/>
          <p14:tracePt t="82018" x="917575" y="5464175"/>
          <p14:tracePt t="82026" x="917575" y="5421313"/>
          <p14:tracePt t="82035" x="917575" y="5387975"/>
          <p14:tracePt t="82042" x="917575" y="5353050"/>
          <p14:tracePt t="82050" x="925513" y="5319713"/>
          <p14:tracePt t="82056" x="935038" y="5294313"/>
          <p14:tracePt t="82064" x="935038" y="5260975"/>
          <p14:tracePt t="82072" x="942975" y="5218113"/>
          <p14:tracePt t="82080" x="942975" y="5175250"/>
          <p14:tracePt t="82088" x="960438" y="5116513"/>
          <p14:tracePt t="82096" x="968375" y="5056188"/>
          <p14:tracePt t="82104" x="968375" y="4997450"/>
          <p14:tracePt t="82110" x="977900" y="4946650"/>
          <p14:tracePt t="82118" x="977900" y="4894263"/>
          <p14:tracePt t="82126" x="977900" y="4835525"/>
          <p14:tracePt t="82135" x="977900" y="4749800"/>
          <p14:tracePt t="82142" x="960438" y="4691063"/>
          <p14:tracePt t="82150" x="952500" y="4630738"/>
          <p14:tracePt t="82158" x="942975" y="4579938"/>
          <p14:tracePt t="82164" x="935038" y="4495800"/>
          <p14:tracePt t="82172" x="925513" y="4410075"/>
          <p14:tracePt t="82180" x="900113" y="4316413"/>
          <p14:tracePt t="82188" x="884238" y="4249738"/>
          <p14:tracePt t="82196" x="858838" y="4181475"/>
          <p14:tracePt t="82204" x="823913" y="4121150"/>
          <p14:tracePt t="82212" x="798513" y="4062413"/>
          <p14:tracePt t="82218" x="773113" y="3986213"/>
          <p14:tracePt t="82226" x="755650" y="3925888"/>
          <p14:tracePt t="82235" x="747713" y="3892550"/>
          <p14:tracePt t="82251" x="722313" y="3824288"/>
          <p14:tracePt t="82268" x="714375" y="3773488"/>
          <p14:tracePt t="82274" x="704850" y="3756025"/>
          <p14:tracePt t="82280" x="704850" y="3730625"/>
          <p14:tracePt t="82288" x="696913" y="3705225"/>
          <p14:tracePt t="82296" x="696913" y="3687763"/>
          <p14:tracePt t="82304" x="696913" y="3662363"/>
          <p14:tracePt t="82312" x="696913" y="3636963"/>
          <p14:tracePt t="82320" x="696913" y="3619500"/>
          <p14:tracePt t="82326" x="696913" y="3594100"/>
          <p14:tracePt t="82335" x="696913" y="3568700"/>
          <p14:tracePt t="82342" x="696913" y="3560763"/>
          <p14:tracePt t="82350" x="696913" y="3543300"/>
          <p14:tracePt t="82358" x="696913" y="3535363"/>
          <p14:tracePt t="82374" x="696913" y="3527425"/>
          <p14:tracePt t="82412" x="696913" y="3517900"/>
          <p14:tracePt t="82450" x="696913" y="3509963"/>
          <p14:tracePt t="83749" x="0" y="0"/>
        </p14:tracePtLst>
        <p14:tracePtLst>
          <p14:tracePt t="104779" x="985838" y="3228975"/>
          <p14:tracePt t="104794" x="985838" y="3221038"/>
          <p14:tracePt t="109572" x="1036638" y="3254375"/>
          <p14:tracePt t="109580" x="1079500" y="3279775"/>
          <p14:tracePt t="109586" x="1087438" y="3289300"/>
          <p14:tracePt t="109594" x="1104900" y="3305175"/>
          <p14:tracePt t="109602" x="1112838" y="3314700"/>
          <p14:tracePt t="109610" x="1130300" y="3314700"/>
          <p14:tracePt t="109618" x="1130300" y="3322638"/>
          <p14:tracePt t="109626" x="1138238" y="3330575"/>
          <p14:tracePt t="109634" x="1147763" y="3340100"/>
          <p14:tracePt t="109648" x="1155700" y="3340100"/>
          <p14:tracePt t="109672" x="1163638" y="3340100"/>
          <p14:tracePt t="109756" x="1173163" y="3340100"/>
          <p14:tracePt t="109788" x="1173163" y="3348038"/>
          <p14:tracePt t="109796" x="1181100" y="3355975"/>
          <p14:tracePt t="109804" x="1189038" y="3355975"/>
          <p14:tracePt t="109810" x="1189038" y="3365500"/>
          <p14:tracePt t="109818" x="1198563" y="3365500"/>
          <p14:tracePt t="109826" x="1206500" y="3373438"/>
          <p14:tracePt t="109834" x="1206500" y="3382963"/>
          <p14:tracePt t="109842" x="1216025" y="3382963"/>
          <p14:tracePt t="109851" x="1223963" y="3382963"/>
          <p14:tracePt t="109858" x="1231900" y="3390900"/>
          <p14:tracePt t="109872" x="1231900" y="3398838"/>
          <p14:tracePt t="109880" x="1241425" y="3398838"/>
          <p14:tracePt t="109888" x="1249363" y="3408363"/>
          <p14:tracePt t="109896" x="1257300" y="3416300"/>
          <p14:tracePt t="109904" x="1274763" y="3424238"/>
          <p14:tracePt t="109912" x="1292225" y="3433763"/>
          <p14:tracePt t="109918" x="1300163" y="3433763"/>
          <p14:tracePt t="109926" x="1308100" y="3449638"/>
          <p14:tracePt t="109934" x="1333500" y="3467100"/>
          <p14:tracePt t="109942" x="1350963" y="3475038"/>
          <p14:tracePt t="109950" x="1368425" y="3502025"/>
          <p14:tracePt t="109958" x="1385888" y="3509963"/>
          <p14:tracePt t="109966" x="1401763" y="3517900"/>
          <p14:tracePt t="109972" x="1411288" y="3517900"/>
          <p14:tracePt t="109980" x="1419225" y="3527425"/>
          <p14:tracePt t="109988" x="1427163" y="3535363"/>
          <p14:tracePt t="109996" x="1436688" y="3535363"/>
          <p14:tracePt t="110004" x="1444625" y="3543300"/>
          <p14:tracePt t="110020" x="1452563" y="3552825"/>
          <p14:tracePt t="110026" x="1462088" y="3560763"/>
          <p14:tracePt t="110042" x="1470025" y="3560763"/>
          <p14:tracePt t="110051" x="1477963" y="3568700"/>
          <p14:tracePt t="110058" x="1487488" y="3568700"/>
          <p14:tracePt t="110128" x="1495425" y="3568700"/>
          <p14:tracePt t="110134" x="1504950" y="3568700"/>
          <p14:tracePt t="110158" x="1530350" y="3568700"/>
          <p14:tracePt t="110166" x="1571625" y="3568700"/>
          <p14:tracePt t="110174" x="1639888" y="3568700"/>
          <p14:tracePt t="110182" x="1716088" y="3568700"/>
          <p14:tracePt t="110188" x="1801813" y="3568700"/>
          <p14:tracePt t="110196" x="1885950" y="3552825"/>
          <p14:tracePt t="110204" x="1971675" y="3535363"/>
          <p14:tracePt t="110212" x="2065338" y="3527425"/>
          <p14:tracePt t="110220" x="2116138" y="3527425"/>
          <p14:tracePt t="110235" x="2159000" y="3527425"/>
          <p14:tracePt t="110236" x="2192338" y="3527425"/>
          <p14:tracePt t="110244" x="2217738" y="3527425"/>
          <p14:tracePt t="110251" x="2227263" y="3527425"/>
          <p14:tracePt t="110312" x="2235200" y="3527425"/>
          <p14:tracePt t="110320" x="2243138" y="3517900"/>
          <p14:tracePt t="110328" x="2260600" y="3517900"/>
          <p14:tracePt t="110336" x="2286000" y="3509963"/>
          <p14:tracePt t="110344" x="2293938" y="3502025"/>
          <p14:tracePt t="110358" x="2303463" y="3502025"/>
          <p14:tracePt t="110366" x="2311400" y="3502025"/>
          <p14:tracePt t="110374" x="2319338" y="3492500"/>
          <p14:tracePt t="110382" x="2344738" y="3492500"/>
          <p14:tracePt t="110390" x="2362200" y="3492500"/>
          <p14:tracePt t="110398" x="2379663" y="3492500"/>
          <p14:tracePt t="110404" x="2405063" y="3492500"/>
          <p14:tracePt t="110412" x="2430463" y="3492500"/>
          <p14:tracePt t="110436" x="2438400" y="3492500"/>
          <p14:tracePt t="110452" x="2447925" y="3492500"/>
          <p14:tracePt t="110458" x="2455863" y="3492500"/>
          <p14:tracePt t="110474" x="2463800" y="3492500"/>
          <p14:tracePt t="110482" x="2473325" y="3484563"/>
          <p14:tracePt t="110722" x="2481263" y="3484563"/>
          <p14:tracePt t="110736" x="2498725" y="3484563"/>
          <p14:tracePt t="110744" x="2506663" y="3475038"/>
          <p14:tracePt t="110752" x="2532063" y="3475038"/>
          <p14:tracePt t="110760" x="2549525" y="3475038"/>
          <p14:tracePt t="110768" x="2549525" y="3467100"/>
          <p14:tracePt t="110776" x="2557463" y="3467100"/>
          <p14:tracePt t="110784" x="2566988" y="3467100"/>
          <p14:tracePt t="110801" x="2574925" y="3467100"/>
          <p14:tracePt t="110806" x="2582863" y="3467100"/>
          <p14:tracePt t="110952" x="2566988" y="3449638"/>
          <p14:tracePt t="110960" x="2549525" y="3441700"/>
          <p14:tracePt t="110968" x="2541588" y="3433763"/>
          <p14:tracePt t="110992" x="2532063" y="3424238"/>
          <p14:tracePt t="111000" x="2524125" y="3416300"/>
          <p14:tracePt t="111006" x="2516188" y="3416300"/>
          <p14:tracePt t="111392" x="2524125" y="3416300"/>
          <p14:tracePt t="111400" x="2532063" y="3416300"/>
          <p14:tracePt t="111408" x="2541588" y="3424238"/>
          <p14:tracePt t="111416" x="2549525" y="3433763"/>
          <p14:tracePt t="111424" x="2557463" y="3433763"/>
          <p14:tracePt t="111440" x="2574925" y="3433763"/>
          <p14:tracePt t="111446" x="2582863" y="3433763"/>
          <p14:tracePt t="111548" x="2592388" y="3441700"/>
          <p14:tracePt t="111562" x="2600325" y="3441700"/>
          <p14:tracePt t="111570" x="2625725" y="3449638"/>
          <p14:tracePt t="111578" x="2660650" y="3459163"/>
          <p14:tracePt t="111586" x="2693988" y="3459163"/>
          <p14:tracePt t="111594" x="2719388" y="3467100"/>
          <p14:tracePt t="111602" x="2736850" y="3475038"/>
          <p14:tracePt t="111608" x="2744788" y="3475038"/>
          <p14:tracePt t="111616" x="2752725" y="3475038"/>
          <p14:tracePt t="111640" x="2762250" y="3475038"/>
          <p14:tracePt t="111670" x="2770188" y="3475038"/>
          <p14:tracePt t="111678" x="2787650" y="3484563"/>
          <p14:tracePt t="111686" x="2813050" y="3492500"/>
          <p14:tracePt t="111694" x="2838450" y="3492500"/>
          <p14:tracePt t="111702" x="2871788" y="3502025"/>
          <p14:tracePt t="111710" x="2932113" y="3509963"/>
          <p14:tracePt t="111718" x="3000375" y="3517900"/>
          <p14:tracePt t="111724" x="3059113" y="3535363"/>
          <p14:tracePt t="111732" x="3109913" y="3543300"/>
          <p14:tracePt t="111740" x="3135313" y="3543300"/>
          <p14:tracePt t="111748" x="3160713" y="3543300"/>
          <p14:tracePt t="111756" x="3170238" y="3543300"/>
          <p14:tracePt t="111764" x="3178175" y="3543300"/>
          <p14:tracePt t="111840" x="3186113" y="3543300"/>
          <p14:tracePt t="111856" x="3211513" y="3543300"/>
          <p14:tracePt t="111864" x="3289300" y="3543300"/>
          <p14:tracePt t="111872" x="3390900" y="3527425"/>
          <p14:tracePt t="111880" x="3492500" y="3517900"/>
          <p14:tracePt t="111886" x="3560763" y="3517900"/>
          <p14:tracePt t="111894" x="3594100" y="3509963"/>
          <p14:tracePt t="111902" x="3619500" y="3509963"/>
          <p14:tracePt t="111910" x="3629025" y="3502025"/>
          <p14:tracePt t="112042" x="3636963" y="3502025"/>
          <p14:tracePt t="112048" x="3654425" y="3502025"/>
          <p14:tracePt t="112056" x="3671888" y="3492500"/>
          <p14:tracePt t="112064" x="3705225" y="3484563"/>
          <p14:tracePt t="112072" x="3730625" y="3475038"/>
          <p14:tracePt t="112080" x="3756025" y="3467100"/>
          <p14:tracePt t="112088" x="3763963" y="3467100"/>
          <p14:tracePt t="112096" x="3773488" y="3459163"/>
          <p14:tracePt t="112102" x="3781425" y="3459163"/>
          <p14:tracePt t="112126" x="3790950" y="3459163"/>
          <p14:tracePt t="112134" x="3798888" y="3459163"/>
          <p14:tracePt t="112142" x="3806825" y="3459163"/>
          <p14:tracePt t="112164" x="3816350" y="3449638"/>
          <p14:tracePt t="112172" x="3824288" y="3449638"/>
          <p14:tracePt t="112180" x="3824288" y="3441700"/>
          <p14:tracePt t="112188" x="3832225" y="3441700"/>
          <p14:tracePt t="112204" x="3841750" y="3433763"/>
          <p14:tracePt t="112218" x="3849688" y="3433763"/>
          <p14:tracePt t="112226" x="3857625" y="3424238"/>
          <p14:tracePt t="112234" x="3867150" y="3416300"/>
          <p14:tracePt t="112251" x="3908425" y="3390900"/>
          <p14:tracePt t="112258" x="3935413" y="3382963"/>
          <p14:tracePt t="112264" x="3943350" y="3382963"/>
          <p14:tracePt t="112272" x="3951288" y="3373438"/>
          <p14:tracePt t="112280" x="3960813" y="3373438"/>
          <p14:tracePt t="112318" x="3968750" y="3365500"/>
          <p14:tracePt t="112342" x="3976688" y="3365500"/>
          <p14:tracePt t="112350" x="3986213" y="3365500"/>
          <p14:tracePt t="112372" x="3986213" y="3355975"/>
          <p14:tracePt t="112396" x="3994150" y="3355975"/>
          <p14:tracePt t="112420" x="4002088" y="3355975"/>
          <p14:tracePt t="112426" x="4011613" y="3355975"/>
          <p14:tracePt t="112442" x="4027488" y="3348038"/>
          <p14:tracePt t="112450" x="4037013" y="3348038"/>
          <p14:tracePt t="112466" x="4052888" y="3340100"/>
          <p14:tracePt t="112474" x="4062413" y="3340100"/>
          <p14:tracePt t="112488" x="4070350" y="3340100"/>
          <p14:tracePt t="112496" x="4079875" y="3330575"/>
          <p14:tracePt t="112512" x="4087813" y="3330575"/>
          <p14:tracePt t="112520" x="4095750" y="3330575"/>
          <p14:tracePt t="112542" x="4105275" y="3330575"/>
          <p14:tracePt t="112858" x="4095750" y="3330575"/>
          <p14:tracePt t="112874" x="4087813" y="3330575"/>
          <p14:tracePt t="112968" x="4079875" y="3330575"/>
          <p14:tracePt t="113044" x="4070350" y="3330575"/>
          <p14:tracePt t="113190" x="4062413" y="3330575"/>
          <p14:tracePt t="115082" x="4070350" y="3340100"/>
          <p14:tracePt t="115090" x="4095750" y="3348038"/>
          <p14:tracePt t="115098" x="4113213" y="3355975"/>
          <p14:tracePt t="115106" x="4121150" y="3373438"/>
          <p14:tracePt t="115112" x="4146550" y="3382963"/>
          <p14:tracePt t="115120" x="4164013" y="3390900"/>
          <p14:tracePt t="115128" x="4181475" y="3398838"/>
          <p14:tracePt t="115136" x="4189413" y="3408363"/>
          <p14:tracePt t="115144" x="4197350" y="3408363"/>
          <p14:tracePt t="115252" x="4206875" y="3408363"/>
          <p14:tracePt t="115260" x="4206875" y="3416300"/>
          <p14:tracePt t="115268" x="4214813" y="3416300"/>
          <p14:tracePt t="115274" x="4232275" y="3416300"/>
          <p14:tracePt t="115282" x="4249738" y="3424238"/>
          <p14:tracePt t="115290" x="4283075" y="3433763"/>
          <p14:tracePt t="115298" x="4316413" y="3441700"/>
          <p14:tracePt t="115306" x="4359275" y="3441700"/>
          <p14:tracePt t="115314" x="4410075" y="3449638"/>
          <p14:tracePt t="115322" x="4427538" y="3449638"/>
          <p14:tracePt t="115328" x="4445000" y="3449638"/>
          <p14:tracePt t="115336" x="4460875" y="3449638"/>
          <p14:tracePt t="115344" x="4470400" y="3449638"/>
          <p14:tracePt t="115352" x="4486275" y="3449638"/>
          <p14:tracePt t="115360" x="4495800" y="3449638"/>
          <p14:tracePt t="115368" x="4513263" y="3449638"/>
          <p14:tracePt t="115376" x="4538663" y="3449638"/>
          <p14:tracePt t="115390" x="4546600" y="3449638"/>
          <p14:tracePt t="115398" x="4554538" y="3449638"/>
          <p14:tracePt t="115544" x="4564063" y="3449638"/>
          <p14:tracePt t="115552" x="4572000" y="3449638"/>
          <p14:tracePt t="115568" x="4579938" y="3449638"/>
          <p14:tracePt t="115584" x="4589463" y="3449638"/>
          <p14:tracePt t="115592" x="4597400" y="3449638"/>
          <p14:tracePt t="115606" x="4605338" y="3449638"/>
          <p14:tracePt t="115622" x="4614863" y="3449638"/>
          <p14:tracePt t="115630" x="4622800" y="3449638"/>
          <p14:tracePt t="115638" x="4640263" y="3449638"/>
          <p14:tracePt t="115646" x="4665663" y="3449638"/>
          <p14:tracePt t="115652" x="4683125" y="3449638"/>
          <p14:tracePt t="115660" x="4708525" y="3449638"/>
          <p14:tracePt t="115668" x="4733925" y="3449638"/>
          <p14:tracePt t="115676" x="4749800" y="3459163"/>
          <p14:tracePt t="115684" x="4775200" y="3459163"/>
          <p14:tracePt t="115692" x="4792663" y="3459163"/>
          <p14:tracePt t="115701" x="4802188" y="3459163"/>
          <p14:tracePt t="115708" x="4818063" y="3459163"/>
          <p14:tracePt t="115714" x="4827588" y="3459163"/>
          <p14:tracePt t="115730" x="4835525" y="3459163"/>
          <p14:tracePt t="115738" x="4843463" y="3459163"/>
          <p14:tracePt t="115754" x="4852988" y="3459163"/>
          <p14:tracePt t="115760" x="4860925" y="3459163"/>
          <p14:tracePt t="115768" x="4868863" y="3459163"/>
          <p14:tracePt t="115776" x="4886325" y="3459163"/>
          <p14:tracePt t="115784" x="4911725" y="3459163"/>
          <p14:tracePt t="115792" x="4937125" y="3449638"/>
          <p14:tracePt t="115800" x="4972050" y="3441700"/>
          <p14:tracePt t="115808" x="5005388" y="3433763"/>
          <p14:tracePt t="115816" x="5038725" y="3433763"/>
          <p14:tracePt t="115822" x="5064125" y="3424238"/>
          <p14:tracePt t="115830" x="5073650" y="3424238"/>
          <p14:tracePt t="115838" x="5081588" y="3424238"/>
          <p14:tracePt t="115854" x="5091113" y="3416300"/>
          <p14:tracePt t="115868" x="5099050" y="3416300"/>
          <p14:tracePt t="115876" x="5106988" y="3416300"/>
          <p14:tracePt t="115884" x="5116513" y="3416300"/>
          <p14:tracePt t="115900" x="5124450" y="3408363"/>
          <p14:tracePt t="115908" x="5132388" y="3408363"/>
          <p14:tracePt t="115924" x="5141913" y="3408363"/>
          <p14:tracePt t="115930" x="5149850" y="3398838"/>
          <p14:tracePt t="115938" x="5157788" y="3398838"/>
          <p14:tracePt t="115954" x="5175250" y="3390900"/>
          <p14:tracePt t="115962" x="5200650" y="3390900"/>
          <p14:tracePt t="115970" x="5218113" y="3365500"/>
          <p14:tracePt t="115978" x="5235575" y="3340100"/>
          <p14:tracePt t="115984" x="5243513" y="3330575"/>
          <p14:tracePt t="115992" x="5251450" y="3330575"/>
          <p14:tracePt t="116000" x="5251450" y="3322638"/>
          <p14:tracePt t="116186" x="5243513" y="3322638"/>
          <p14:tracePt t="116200" x="5235575" y="3322638"/>
          <p14:tracePt t="116208" x="5226050" y="3322638"/>
          <p14:tracePt t="116224" x="5218113" y="3322638"/>
          <p14:tracePt t="116240" x="5208588" y="3330575"/>
          <p14:tracePt t="116248" x="5200650" y="3330575"/>
          <p14:tracePt t="116254" x="5200650" y="3340100"/>
          <p14:tracePt t="116262" x="5183188" y="3340100"/>
          <p14:tracePt t="116270" x="5167313" y="3348038"/>
          <p14:tracePt t="116278" x="5149850" y="3355975"/>
          <p14:tracePt t="116286" x="5141913" y="3355975"/>
          <p14:tracePt t="116294" x="5132388" y="3365500"/>
          <p14:tracePt t="116324" x="5124450" y="3365500"/>
          <p14:tracePt t="116386" x="5106988" y="3373438"/>
          <p14:tracePt t="116394" x="5099050" y="3373438"/>
          <p14:tracePt t="117080" x="5106988" y="3373438"/>
          <p14:tracePt t="117088" x="5116513" y="3373438"/>
          <p14:tracePt t="117104" x="5124450" y="3373438"/>
          <p14:tracePt t="117112" x="5132388" y="3373438"/>
          <p14:tracePt t="117228" x="5141913" y="3365500"/>
          <p14:tracePt t="117234" x="5149850" y="3365500"/>
          <p14:tracePt t="117250" x="5157788" y="3365500"/>
          <p14:tracePt t="117274" x="5167313" y="3365500"/>
          <p14:tracePt t="117290" x="5175250" y="3365500"/>
          <p14:tracePt t="117296" x="5175250" y="3355975"/>
          <p14:tracePt t="117312" x="5183188" y="3355975"/>
          <p14:tracePt t="117320" x="5192713" y="3355975"/>
          <p14:tracePt t="117336" x="5200650" y="3355975"/>
          <p14:tracePt t="117396" x="5208588" y="3355975"/>
          <p14:tracePt t="117404" x="5218113" y="3355975"/>
          <p14:tracePt t="117482" x="5226050" y="3355975"/>
          <p14:tracePt t="117498" x="5251450" y="3348038"/>
          <p14:tracePt t="117504" x="5286375" y="3340100"/>
          <p14:tracePt t="117512" x="5319713" y="3330575"/>
          <p14:tracePt t="117520" x="5362575" y="3322638"/>
          <p14:tracePt t="117528" x="5395913" y="3314700"/>
          <p14:tracePt t="117536" x="5421313" y="3305175"/>
          <p14:tracePt t="117544" x="5430838" y="3305175"/>
          <p14:tracePt t="117552" x="5438775" y="3297238"/>
          <p14:tracePt t="117560" x="5446713" y="3297238"/>
          <p14:tracePt t="117652" x="5456238" y="3297238"/>
          <p14:tracePt t="117660" x="5464175" y="3297238"/>
          <p14:tracePt t="117714" x="5472113" y="3297238"/>
          <p14:tracePt t="117728" x="5481638" y="3297238"/>
          <p14:tracePt t="117736" x="5489575" y="3297238"/>
          <p14:tracePt t="117752" x="5497513" y="3297238"/>
          <p14:tracePt t="117760" x="5507038" y="3297238"/>
          <p14:tracePt t="117782" x="5514975" y="3297238"/>
          <p14:tracePt t="117790" x="5524500" y="3297238"/>
          <p14:tracePt t="117806" x="5532438" y="3297238"/>
          <p14:tracePt t="117822" x="5540375" y="3297238"/>
          <p14:tracePt t="117830" x="5549900" y="3297238"/>
          <p14:tracePt t="117836" x="5549900" y="3305175"/>
          <p14:tracePt t="117844" x="5557838" y="3305175"/>
          <p14:tracePt t="117852" x="5565775" y="3305175"/>
          <p14:tracePt t="117860" x="5575300" y="3305175"/>
          <p14:tracePt t="117884" x="5583238" y="3305175"/>
          <p14:tracePt t="117890" x="5591175" y="3305175"/>
          <p14:tracePt t="117914" x="5600700" y="3305175"/>
          <p14:tracePt t="117922" x="5608638" y="3314700"/>
          <p14:tracePt t="117930" x="5616575" y="3314700"/>
          <p14:tracePt t="117944" x="5626100" y="3314700"/>
          <p14:tracePt t="117952" x="5634038" y="3322638"/>
          <p14:tracePt t="117968" x="5641975" y="3330575"/>
          <p14:tracePt t="117976" x="5651500" y="3330575"/>
          <p14:tracePt t="117984" x="5659438" y="3330575"/>
          <p14:tracePt t="117998" x="5668963" y="3340100"/>
          <p14:tracePt t="118006" x="5676900" y="3348038"/>
          <p14:tracePt t="118014" x="5684838" y="3348038"/>
          <p14:tracePt t="118022" x="5702300" y="3348038"/>
          <p14:tracePt t="118030" x="5719763" y="3355975"/>
          <p14:tracePt t="118038" x="5727700" y="3365500"/>
          <p14:tracePt t="118046" x="5735638" y="3373438"/>
          <p14:tracePt t="118052" x="5745163" y="3373438"/>
          <p14:tracePt t="118060" x="5753100" y="3382963"/>
          <p14:tracePt t="118068" x="5761038" y="3382963"/>
          <p14:tracePt t="118130" x="5770563" y="3382963"/>
          <p14:tracePt t="118176" x="5778500" y="3382963"/>
          <p14:tracePt t="118192" x="5788025" y="3382963"/>
          <p14:tracePt t="118208" x="5795963" y="3382963"/>
          <p14:tracePt t="118214" x="5803900" y="3382963"/>
          <p14:tracePt t="118222" x="5813425" y="3382963"/>
          <p14:tracePt t="118246" x="5821363" y="3382963"/>
          <p14:tracePt t="118324" x="5829300" y="3382963"/>
          <p14:tracePt t="118338" x="5846763" y="3382963"/>
          <p14:tracePt t="118346" x="5854700" y="3382963"/>
          <p14:tracePt t="118384" x="5864225" y="3382963"/>
          <p14:tracePt t="118586" x="5872163" y="3382963"/>
          <p14:tracePt t="118608" x="5880100" y="3382963"/>
          <p14:tracePt t="118740" x="5889625" y="3373438"/>
          <p14:tracePt t="118856" x="5897563" y="3373438"/>
          <p14:tracePt t="118894" x="5897563" y="3365500"/>
          <p14:tracePt t="118902" x="5905500" y="3365500"/>
          <p14:tracePt t="120824" x="5915025" y="3365500"/>
          <p14:tracePt t="120916" x="5922963" y="3365500"/>
          <p14:tracePt t="120932" x="5940425" y="3365500"/>
          <p14:tracePt t="120940" x="5957888" y="3365500"/>
          <p14:tracePt t="120946" x="5983288" y="3365500"/>
          <p14:tracePt t="120954" x="6042025" y="3355975"/>
          <p14:tracePt t="120962" x="6135688" y="3355975"/>
          <p14:tracePt t="120970" x="6211888" y="3365500"/>
          <p14:tracePt t="120978" x="6246813" y="3373438"/>
          <p14:tracePt t="120986" x="6262688" y="3373438"/>
          <p14:tracePt t="120994" x="6272213" y="3373438"/>
          <p14:tracePt t="121000" x="6280150" y="3373438"/>
          <p14:tracePt t="121078" x="6288088" y="3373438"/>
          <p14:tracePt t="121094" x="6305550" y="3373438"/>
          <p14:tracePt t="121108" x="6313488" y="3373438"/>
          <p14:tracePt t="121116" x="6323013" y="3373438"/>
          <p14:tracePt t="121124" x="6330950" y="3373438"/>
          <p14:tracePt t="121140" x="6338888" y="3373438"/>
          <p14:tracePt t="121194" x="6348413" y="3373438"/>
          <p14:tracePt t="121210" x="6356350" y="3373438"/>
          <p14:tracePt t="121216" x="6365875" y="3382963"/>
          <p14:tracePt t="121224" x="6373813" y="3382963"/>
          <p14:tracePt t="121256" x="6381750" y="3382963"/>
          <p14:tracePt t="121270" x="6391275" y="3382963"/>
          <p14:tracePt t="121286" x="6399213" y="3382963"/>
          <p14:tracePt t="121294" x="6407150" y="3382963"/>
          <p14:tracePt t="121302" x="6416675" y="3382963"/>
          <p14:tracePt t="121310" x="6424613" y="3382963"/>
          <p14:tracePt t="121318" x="6432550" y="3382963"/>
          <p14:tracePt t="121332" x="6442075" y="3382963"/>
          <p14:tracePt t="121356" x="6450013" y="3382963"/>
          <p14:tracePt t="121394" x="6457950" y="3382963"/>
          <p14:tracePt t="121464" x="6467475" y="3382963"/>
          <p14:tracePt t="121502" x="6475413" y="3382963"/>
          <p14:tracePt t="125424" x="6467475" y="3382963"/>
          <p14:tracePt t="125446" x="6457950" y="3382963"/>
          <p14:tracePt t="125462" x="6450013" y="3382963"/>
          <p14:tracePt t="125470" x="6442075" y="3382963"/>
          <p14:tracePt t="125492" x="6432550" y="3382963"/>
          <p14:tracePt t="125500" x="6424613" y="3382963"/>
          <p14:tracePt t="125516" x="6416675" y="3382963"/>
          <p14:tracePt t="125524" x="6407150" y="3382963"/>
          <p14:tracePt t="125546" x="6399213" y="3382963"/>
          <p14:tracePt t="125554" x="6391275" y="3382963"/>
          <p14:tracePt t="125570" x="6381750" y="3382963"/>
          <p14:tracePt t="125586" x="6373813" y="3382963"/>
          <p14:tracePt t="125592" x="6365875" y="3382963"/>
          <p14:tracePt t="125608" x="6356350" y="3382963"/>
          <p14:tracePt t="125616" x="6348413" y="3382963"/>
          <p14:tracePt t="125624" x="6338888" y="3382963"/>
          <p14:tracePt t="125640" x="6330950" y="3382963"/>
          <p14:tracePt t="125646" x="6313488" y="3382963"/>
          <p14:tracePt t="125654" x="6305550" y="3373438"/>
          <p14:tracePt t="125662" x="6297613" y="3373438"/>
          <p14:tracePt t="125670" x="6288088" y="3373438"/>
          <p14:tracePt t="125716" x="6280150" y="3373438"/>
          <p14:tracePt t="125724" x="6272213" y="3373438"/>
          <p14:tracePt t="125732" x="6262688" y="3373438"/>
          <p14:tracePt t="125924" x="6254750" y="3373438"/>
          <p14:tracePt t="125948" x="6246813" y="3373438"/>
          <p14:tracePt t="126118" x="6237288" y="3373438"/>
          <p14:tracePt t="126156" x="6229350" y="3373438"/>
          <p14:tracePt t="126248" x="6221413" y="3373438"/>
          <p14:tracePt t="126280" x="6211888" y="3373438"/>
          <p14:tracePt t="126296" x="6203950" y="3373438"/>
          <p14:tracePt t="126434" x="6194425" y="3373438"/>
          <p14:tracePt t="126450" x="6186488" y="3373438"/>
          <p14:tracePt t="126480" x="6178550" y="3373438"/>
          <p14:tracePt t="130432" x="6161088" y="3373438"/>
          <p14:tracePt t="130456" x="6153150" y="3373438"/>
          <p14:tracePt t="130462" x="6143625" y="3373438"/>
          <p14:tracePt t="130470" x="6135688" y="3373438"/>
          <p14:tracePt t="130486" x="6127750" y="3373438"/>
          <p14:tracePt t="130494" x="6118225" y="3373438"/>
          <p14:tracePt t="130510" x="6102350" y="3373438"/>
          <p14:tracePt t="130517" x="6067425" y="3373438"/>
          <p14:tracePt t="130524" x="6024563" y="3382963"/>
          <p14:tracePt t="130532" x="5991225" y="3390900"/>
          <p14:tracePt t="130540" x="5957888" y="3398838"/>
          <p14:tracePt t="130548" x="5940425" y="3398838"/>
          <p14:tracePt t="130556" x="5905500" y="3408363"/>
          <p14:tracePt t="130564" x="5846763" y="3416300"/>
          <p14:tracePt t="130570" x="5788025" y="3424238"/>
          <p14:tracePt t="130578" x="5735638" y="3433763"/>
          <p14:tracePt t="130586" x="5710238" y="3441700"/>
          <p14:tracePt t="130594" x="5684838" y="3441700"/>
          <p14:tracePt t="130602" x="5668963" y="3441700"/>
          <p14:tracePt t="130618" x="5659438" y="3441700"/>
          <p14:tracePt t="130632" x="5651500" y="3441700"/>
          <p14:tracePt t="130640" x="5641975" y="3441700"/>
          <p14:tracePt t="130664" x="5634038" y="3441700"/>
          <p14:tracePt t="130672" x="5626100" y="3441700"/>
          <p14:tracePt t="130686" x="5616575" y="3441700"/>
          <p14:tracePt t="130694" x="5608638" y="3441700"/>
          <p14:tracePt t="130710" x="5600700" y="3441700"/>
          <p14:tracePt t="130718" x="5591175" y="3441700"/>
          <p14:tracePt t="130726" x="5583238" y="3441700"/>
          <p14:tracePt t="130740" x="5575300" y="3441700"/>
          <p14:tracePt t="130748" x="5565775" y="3441700"/>
          <p14:tracePt t="130756" x="5557838" y="3441700"/>
          <p14:tracePt t="130764" x="5549900" y="3441700"/>
          <p14:tracePt t="130772" x="5540375" y="3441700"/>
          <p14:tracePt t="130786" x="5532438" y="3441700"/>
          <p14:tracePt t="130794" x="5524500" y="3441700"/>
          <p14:tracePt t="130802" x="5514975" y="3441700"/>
          <p14:tracePt t="130818" x="5507038" y="3441700"/>
          <p14:tracePt t="130826" x="5497513" y="3441700"/>
          <p14:tracePt t="130840" x="5481638" y="3449638"/>
          <p14:tracePt t="130848" x="5464175" y="3449638"/>
          <p14:tracePt t="130856" x="5446713" y="3449638"/>
          <p14:tracePt t="130864" x="5421313" y="3459163"/>
          <p14:tracePt t="130872" x="5395913" y="3459163"/>
          <p14:tracePt t="130880" x="5370513" y="3467100"/>
          <p14:tracePt t="130888" x="5345113" y="3475038"/>
          <p14:tracePt t="130896" x="5311775" y="3475038"/>
          <p14:tracePt t="130902" x="5276850" y="3484563"/>
          <p14:tracePt t="130910" x="5243513" y="3492500"/>
          <p14:tracePt t="130918" x="5226050" y="3502025"/>
          <p14:tracePt t="130926" x="5192713" y="3509963"/>
          <p14:tracePt t="130934" x="5157788" y="3517900"/>
          <p14:tracePt t="130942" x="5124450" y="3527425"/>
          <p14:tracePt t="130948" x="5091113" y="3527425"/>
          <p14:tracePt t="130956" x="5073650" y="3535363"/>
          <p14:tracePt t="130964" x="5056188" y="3535363"/>
          <p14:tracePt t="130972" x="5038725" y="3543300"/>
          <p14:tracePt t="130980" x="5030788" y="3543300"/>
          <p14:tracePt t="130988" x="5030788" y="3552825"/>
          <p14:tracePt t="131010" x="5022850" y="3552825"/>
          <p14:tracePt t="131018" x="5013325" y="3552825"/>
          <p14:tracePt t="131050" x="5005388" y="3560763"/>
          <p14:tracePt t="131056" x="4987925" y="3560763"/>
          <p14:tracePt t="131064" x="4972050" y="3560763"/>
          <p14:tracePt t="131072" x="4946650" y="3560763"/>
          <p14:tracePt t="131080" x="4919663" y="3568700"/>
          <p14:tracePt t="131088" x="4911725" y="3568700"/>
          <p14:tracePt t="131096" x="4903788" y="3568700"/>
          <p14:tracePt t="131104" x="4894263" y="3568700"/>
          <p14:tracePt t="131172" x="4886325" y="3568700"/>
          <p14:tracePt t="131180" x="4868863" y="3568700"/>
          <p14:tracePt t="131188" x="4852988" y="3568700"/>
          <p14:tracePt t="131196" x="4843463" y="3568700"/>
          <p14:tracePt t="131204" x="4827588" y="3568700"/>
          <p14:tracePt t="131220" x="4818063" y="3568700"/>
          <p14:tracePt t="131226" x="4810125" y="3568700"/>
          <p14:tracePt t="131250" x="4810125" y="3560763"/>
          <p14:tracePt t="131420" x="4810125" y="3552825"/>
          <p14:tracePt t="131442" x="4802188" y="3552825"/>
          <p14:tracePt t="131512" x="4792663" y="3552825"/>
          <p14:tracePt t="131520" x="4784725" y="3543300"/>
          <p14:tracePt t="131536" x="4759325" y="3535363"/>
          <p14:tracePt t="131544" x="4749800" y="3527425"/>
          <p14:tracePt t="131550" x="4741863" y="3527425"/>
          <p14:tracePt t="131558" x="4724400" y="3517900"/>
          <p14:tracePt t="131567" x="4716463" y="3509963"/>
          <p14:tracePt t="131574" x="4708525" y="3502025"/>
          <p14:tracePt t="131582" x="4699000" y="3502025"/>
          <p14:tracePt t="131604" x="4691063" y="3502025"/>
          <p14:tracePt t="131636" x="4673600" y="3502025"/>
          <p14:tracePt t="131644" x="4648200" y="3492500"/>
          <p14:tracePt t="131652" x="4640263" y="3492500"/>
          <p14:tracePt t="131658" x="4614863" y="3484563"/>
          <p14:tracePt t="131667" x="4589463" y="3475038"/>
          <p14:tracePt t="131682" x="4579938" y="3475038"/>
          <p14:tracePt t="131736" x="4572000" y="3475038"/>
          <p14:tracePt t="131752" x="4564063" y="3475038"/>
          <p14:tracePt t="131760" x="4538663" y="3475038"/>
          <p14:tracePt t="131768" x="4513263" y="3475038"/>
          <p14:tracePt t="131774" x="4495800" y="3467100"/>
          <p14:tracePt t="131782" x="4470400" y="3467100"/>
          <p14:tracePt t="131790" x="4445000" y="3467100"/>
          <p14:tracePt t="131798" x="4427538" y="3459163"/>
          <p14:tracePt t="131806" x="4419600" y="3449638"/>
          <p14:tracePt t="131814" x="4410075" y="3449638"/>
          <p14:tracePt t="131828" x="4402138" y="3449638"/>
          <p14:tracePt t="131852" x="4402138" y="3441700"/>
          <p14:tracePt t="143552" x="4410075" y="3441700"/>
          <p14:tracePt t="143892" x="4419600" y="3441700"/>
          <p14:tracePt t="147636" x="4427538" y="3441700"/>
          <p14:tracePt t="150168" x="4445000" y="3441700"/>
          <p14:tracePt t="150176" x="4460875" y="3441700"/>
          <p14:tracePt t="150182" x="4470400" y="3441700"/>
          <p14:tracePt t="150190" x="4478338" y="3441700"/>
          <p14:tracePt t="150206" x="4486275" y="3441700"/>
          <p14:tracePt t="150352" x="0" y="0"/>
        </p14:tracePtLst>
        <p14:tracePtLst>
          <p14:tracePt t="151843" x="3127375" y="3271838"/>
          <p14:tracePt t="153016" x="3135313" y="3271838"/>
          <p14:tracePt t="153030" x="3135313" y="3279775"/>
          <p14:tracePt t="153038" x="3135313" y="3289300"/>
          <p14:tracePt t="153054" x="3144838" y="3289300"/>
          <p14:tracePt t="153062" x="3144838" y="3297238"/>
          <p14:tracePt t="153078" x="3152775" y="3305175"/>
          <p14:tracePt t="153084" x="3152775" y="3314700"/>
          <p14:tracePt t="153116" x="3160713" y="3314700"/>
          <p14:tracePt t="153138" x="3160713" y="3322638"/>
          <p14:tracePt t="153302" x="3170238" y="3322638"/>
          <p14:tracePt t="153324" x="3178175" y="3330575"/>
          <p14:tracePt t="156728" x="3170238" y="3330575"/>
          <p14:tracePt t="156736" x="3160713" y="3330575"/>
          <p14:tracePt t="156752" x="3152775" y="3340100"/>
          <p14:tracePt t="156758" x="3144838" y="3340100"/>
          <p14:tracePt t="156766" x="3144838" y="3348038"/>
          <p14:tracePt t="156774" x="3135313" y="3348038"/>
          <p14:tracePt t="156782" x="3127375" y="3355975"/>
          <p14:tracePt t="156790" x="3119438" y="3355975"/>
          <p14:tracePt t="156798" x="3101975" y="3355975"/>
          <p14:tracePt t="156806" x="3076575" y="3365500"/>
          <p14:tracePt t="156812" x="3067050" y="3365500"/>
          <p14:tracePt t="156820" x="3059113" y="3365500"/>
          <p14:tracePt t="156827" x="3041650" y="3373438"/>
          <p14:tracePt t="156836" x="3025775" y="3382963"/>
          <p14:tracePt t="156844" x="3000375" y="3390900"/>
          <p14:tracePt t="156852" x="2965450" y="3398838"/>
          <p14:tracePt t="156860" x="2940050" y="3416300"/>
          <p14:tracePt t="156868" x="2914650" y="3424238"/>
          <p14:tracePt t="156874" x="2897188" y="3433763"/>
          <p14:tracePt t="156882" x="2871788" y="3441700"/>
          <p14:tracePt t="156890" x="2846388" y="3441700"/>
          <p14:tracePt t="156898" x="2830513" y="3449638"/>
          <p14:tracePt t="156906" x="2820988" y="3449638"/>
          <p14:tracePt t="156914" x="2813050" y="3459163"/>
          <p14:tracePt t="156922" x="2805113" y="3467100"/>
          <p14:tracePt t="156936" x="2795588" y="3467100"/>
          <p14:tracePt t="156952" x="2787650" y="3467100"/>
          <p14:tracePt t="157036" x="2778125" y="3467100"/>
          <p14:tracePt t="157044" x="2752725" y="3467100"/>
          <p14:tracePt t="157060" x="2736850" y="3467100"/>
          <p14:tracePt t="157076" x="2719388" y="3467100"/>
          <p14:tracePt t="157084" x="2693988" y="3467100"/>
          <p14:tracePt t="157098" x="2686050" y="3467100"/>
          <p14:tracePt t="157106" x="2676525" y="3467100"/>
          <p14:tracePt t="157122" x="2668588" y="3467100"/>
          <p14:tracePt t="157130" x="2660650" y="3467100"/>
          <p14:tracePt t="157138" x="2651125" y="3459163"/>
          <p14:tracePt t="157152" x="2643188" y="3459163"/>
          <p14:tracePt t="157160" x="2625725" y="3459163"/>
          <p14:tracePt t="157168" x="2608263" y="3449638"/>
          <p14:tracePt t="157176" x="2592388" y="3449638"/>
          <p14:tracePt t="157184" x="2582863" y="3441700"/>
          <p14:tracePt t="157192" x="2557463" y="3433763"/>
          <p14:tracePt t="157198" x="2541588" y="3424238"/>
          <p14:tracePt t="157206" x="2516188" y="3424238"/>
          <p14:tracePt t="157214" x="2498725" y="3416300"/>
          <p14:tracePt t="157222" x="2473325" y="3416300"/>
          <p14:tracePt t="157234" x="2455863" y="3416300"/>
          <p14:tracePt t="157238" x="2447925" y="3408363"/>
          <p14:tracePt t="157246" x="2422525" y="3408363"/>
          <p14:tracePt t="157252" x="2405063" y="3408363"/>
          <p14:tracePt t="157260" x="2397125" y="3408363"/>
          <p14:tracePt t="157268" x="2387600" y="3408363"/>
          <p14:tracePt t="157276" x="2379663" y="3408363"/>
          <p14:tracePt t="157284" x="2371725" y="3408363"/>
          <p14:tracePt t="157292" x="2362200" y="3408363"/>
          <p14:tracePt t="157306" x="2354263" y="3408363"/>
          <p14:tracePt t="157408" x="2344738" y="3408363"/>
          <p14:tracePt t="157414" x="2336800" y="3408363"/>
          <p14:tracePt t="157422" x="2336800" y="3398838"/>
          <p14:tracePt t="157430" x="2328863" y="3398838"/>
          <p14:tracePt t="157438" x="2319338" y="3398838"/>
          <p14:tracePt t="157446" x="2311400" y="3398838"/>
          <p14:tracePt t="157462" x="2303463" y="3398838"/>
          <p14:tracePt t="157538" x="2286000" y="3382963"/>
          <p14:tracePt t="157554" x="2278063" y="3373438"/>
          <p14:tracePt t="157562" x="2268538" y="3365500"/>
          <p14:tracePt t="157578" x="2260600" y="3355975"/>
          <p14:tracePt t="157654" x="2252663" y="3355975"/>
          <p14:tracePt t="157670" x="2243138" y="3348038"/>
          <p14:tracePt t="157678" x="2243138" y="3340100"/>
          <p14:tracePt t="157684" x="2235200" y="3340100"/>
          <p14:tracePt t="157692" x="2227263" y="3330575"/>
          <p14:tracePt t="157700" x="2227263" y="3322638"/>
          <p14:tracePt t="157708" x="2217738" y="3314700"/>
          <p14:tracePt t="157716" x="2209800" y="3314700"/>
          <p14:tracePt t="157724" x="2200275" y="3305175"/>
          <p14:tracePt t="157854" x="2200275" y="3297238"/>
          <p14:tracePt t="157870" x="2200275" y="3289300"/>
          <p14:tracePt t="157878" x="2200275" y="3279775"/>
          <p14:tracePt t="157886" x="2200275" y="3271838"/>
          <p14:tracePt t="157902" x="2200275" y="3263900"/>
          <p14:tracePt t="157916" x="2200275" y="3254375"/>
          <p14:tracePt t="157994" x="2209800" y="3254375"/>
          <p14:tracePt t="158002" x="2209800" y="3246438"/>
          <p14:tracePt t="158010" x="2217738" y="3238500"/>
          <p14:tracePt t="158016" x="2217738" y="3228975"/>
          <p14:tracePt t="158024" x="2227263" y="3228975"/>
          <p14:tracePt t="158032" x="2235200" y="3221038"/>
          <p14:tracePt t="158040" x="2235200" y="3211513"/>
          <p14:tracePt t="158048" x="2243138" y="3211513"/>
          <p14:tracePt t="158056" x="2252663" y="3203575"/>
          <p14:tracePt t="158064" x="2260600" y="3195638"/>
          <p14:tracePt t="158070" x="2260600" y="3186113"/>
          <p14:tracePt t="158078" x="2268538" y="3186113"/>
          <p14:tracePt t="158086" x="2278063" y="3178175"/>
          <p14:tracePt t="158094" x="2278063" y="3170238"/>
          <p14:tracePt t="158102" x="2286000" y="3170238"/>
          <p14:tracePt t="158110" x="2286000" y="3160713"/>
          <p14:tracePt t="158118" x="2293938" y="3152775"/>
          <p14:tracePt t="158132" x="2303463" y="3152775"/>
          <p14:tracePt t="158140" x="2303463" y="3144838"/>
          <p14:tracePt t="158380" x="2311400" y="3144838"/>
          <p14:tracePt t="158388" x="2319338" y="3144838"/>
          <p14:tracePt t="158402" x="2328863" y="3144838"/>
          <p14:tracePt t="158410" x="2336800" y="3144838"/>
          <p14:tracePt t="158418" x="2344738" y="3135313"/>
          <p14:tracePt t="158434" x="2354263" y="3135313"/>
          <p14:tracePt t="158442" x="2362200" y="3135313"/>
          <p14:tracePt t="158450" x="2371725" y="3127375"/>
          <p14:tracePt t="158456" x="2387600" y="3127375"/>
          <p14:tracePt t="158464" x="2397125" y="3127375"/>
          <p14:tracePt t="158472" x="2405063" y="3119438"/>
          <p14:tracePt t="158480" x="2413000" y="3109913"/>
          <p14:tracePt t="158496" x="2422525" y="3101975"/>
          <p14:tracePt t="158504" x="2438400" y="3101975"/>
          <p14:tracePt t="158510" x="2447925" y="3094038"/>
          <p14:tracePt t="158518" x="2463800" y="3084513"/>
          <p14:tracePt t="158526" x="2481263" y="3076575"/>
          <p14:tracePt t="158534" x="2489200" y="3076575"/>
          <p14:tracePt t="158542" x="2498725" y="3067050"/>
          <p14:tracePt t="158550" x="2506663" y="3067050"/>
          <p14:tracePt t="158558" x="2516188" y="3067050"/>
          <p14:tracePt t="158572" x="2524125" y="3067050"/>
          <p14:tracePt t="158588" x="2541588" y="3067050"/>
          <p14:tracePt t="158596" x="2541588" y="3059113"/>
          <p14:tracePt t="158604" x="2566988" y="3051175"/>
          <p14:tracePt t="158612" x="2582863" y="3051175"/>
          <p14:tracePt t="158618" x="2608263" y="3041650"/>
          <p14:tracePt t="158626" x="2633663" y="3033713"/>
          <p14:tracePt t="158634" x="2643188" y="3033713"/>
          <p14:tracePt t="158642" x="2651125" y="3033713"/>
          <p14:tracePt t="158650" x="2668588" y="3033713"/>
          <p14:tracePt t="158658" x="2668588" y="3025775"/>
          <p14:tracePt t="158666" x="2686050" y="3025775"/>
          <p14:tracePt t="158672" x="2711450" y="3025775"/>
          <p14:tracePt t="158680" x="2727325" y="3016250"/>
          <p14:tracePt t="158688" x="2752725" y="3016250"/>
          <p14:tracePt t="158696" x="2778125" y="3008313"/>
          <p14:tracePt t="158712" x="2795588" y="3008313"/>
          <p14:tracePt t="158720" x="2805113" y="3008313"/>
          <p14:tracePt t="158726" x="2813050" y="3008313"/>
          <p14:tracePt t="158734" x="2838450" y="3008313"/>
          <p14:tracePt t="158742" x="2871788" y="3008313"/>
          <p14:tracePt t="158749" x="2897188" y="3008313"/>
          <p14:tracePt t="158758" x="2932113" y="3016250"/>
          <p14:tracePt t="158766" x="2974975" y="3016250"/>
          <p14:tracePt t="158774" x="3000375" y="3025775"/>
          <p14:tracePt t="158780" x="3025775" y="3025775"/>
          <p14:tracePt t="158788" x="3051175" y="3025775"/>
          <p14:tracePt t="158796" x="3067050" y="3033713"/>
          <p14:tracePt t="158804" x="3084513" y="3033713"/>
          <p14:tracePt t="158812" x="3094038" y="3033713"/>
          <p14:tracePt t="158820" x="3101975" y="3033713"/>
          <p14:tracePt t="158828" x="3109913" y="3033713"/>
          <p14:tracePt t="158850" x="3119438" y="3033713"/>
          <p14:tracePt t="158882" x="3135313" y="3033713"/>
          <p14:tracePt t="158888" x="3144838" y="3033713"/>
          <p14:tracePt t="158896" x="3152775" y="3033713"/>
          <p14:tracePt t="158904" x="3178175" y="3033713"/>
          <p14:tracePt t="158912" x="3195638" y="3033713"/>
          <p14:tracePt t="158920" x="3221038" y="3033713"/>
          <p14:tracePt t="158928" x="3246438" y="3033713"/>
          <p14:tracePt t="158936" x="3254375" y="3033713"/>
          <p14:tracePt t="158942" x="3279775" y="3033713"/>
          <p14:tracePt t="158950" x="3289300" y="3033713"/>
          <p14:tracePt t="158958" x="3297238" y="3033713"/>
          <p14:tracePt t="158974" x="3305175" y="3033713"/>
          <p14:tracePt t="158982" x="3314700" y="3033713"/>
          <p14:tracePt t="158990" x="3314700" y="3025775"/>
          <p14:tracePt t="159004" x="3322638" y="3025775"/>
          <p14:tracePt t="159012" x="3330575" y="3025775"/>
          <p14:tracePt t="159020" x="3340100" y="3025775"/>
          <p14:tracePt t="159036" x="3365500" y="3025775"/>
          <p14:tracePt t="159044" x="3382963" y="3025775"/>
          <p14:tracePt t="159050" x="3398838" y="3025775"/>
          <p14:tracePt t="159058" x="3408363" y="3025775"/>
          <p14:tracePt t="159066" x="3424238" y="3025775"/>
          <p14:tracePt t="159074" x="3433763" y="3025775"/>
          <p14:tracePt t="159082" x="3441700" y="3025775"/>
          <p14:tracePt t="159098" x="3449638" y="3025775"/>
          <p14:tracePt t="159106" x="3459163" y="3025775"/>
          <p14:tracePt t="159144" x="3467100" y="3025775"/>
          <p14:tracePt t="159152" x="3475038" y="3025775"/>
          <p14:tracePt t="159166" x="3484563" y="3025775"/>
          <p14:tracePt t="159174" x="3492500" y="3025775"/>
          <p14:tracePt t="159182" x="3502025" y="3025775"/>
          <p14:tracePt t="159190" x="3509963" y="3025775"/>
          <p14:tracePt t="159198" x="3517900" y="3033713"/>
          <p14:tracePt t="159206" x="3527425" y="3033713"/>
          <p14:tracePt t="159214" x="3543300" y="3033713"/>
          <p14:tracePt t="159220" x="3568700" y="3041650"/>
          <p14:tracePt t="159234" x="3586163" y="3041650"/>
          <p14:tracePt t="159236" x="3611563" y="3051175"/>
          <p14:tracePt t="159244" x="3636963" y="3051175"/>
          <p14:tracePt t="159252" x="3662363" y="3051175"/>
          <p14:tracePt t="159260" x="3679825" y="3051175"/>
          <p14:tracePt t="159268" x="3697288" y="3051175"/>
          <p14:tracePt t="159274" x="3705225" y="3059113"/>
          <p14:tracePt t="159290" x="3722688" y="3059113"/>
          <p14:tracePt t="159298" x="3738563" y="3059113"/>
          <p14:tracePt t="159306" x="3763963" y="3059113"/>
          <p14:tracePt t="159314" x="3790950" y="3067050"/>
          <p14:tracePt t="159322" x="3824288" y="3076575"/>
          <p14:tracePt t="159328" x="3849688" y="3076575"/>
          <p14:tracePt t="159336" x="3883025" y="3084513"/>
          <p14:tracePt t="159344" x="3908425" y="3094038"/>
          <p14:tracePt t="159352" x="3943350" y="3101975"/>
          <p14:tracePt t="159360" x="3976688" y="3109913"/>
          <p14:tracePt t="159368" x="4011613" y="3119438"/>
          <p14:tracePt t="159376" x="4027488" y="3127375"/>
          <p14:tracePt t="159382" x="4037013" y="3127375"/>
          <p14:tracePt t="159390" x="4044950" y="3127375"/>
          <p14:tracePt t="159584" x="4044950" y="3135313"/>
          <p14:tracePt t="159600" x="4037013" y="3144838"/>
          <p14:tracePt t="159630" x="4037013" y="3152775"/>
          <p14:tracePt t="159638" x="4027488" y="3152775"/>
          <p14:tracePt t="159646" x="4019550" y="3160713"/>
          <p14:tracePt t="159654" x="4011613" y="3170238"/>
          <p14:tracePt t="159668" x="4002088" y="3178175"/>
          <p14:tracePt t="159676" x="4002088" y="3186113"/>
          <p14:tracePt t="159684" x="3994150" y="3195638"/>
          <p14:tracePt t="159699" x="3994150" y="3203575"/>
          <p14:tracePt t="159708" x="3994150" y="3211513"/>
          <p14:tracePt t="159730" x="3994150" y="3221038"/>
          <p14:tracePt t="159746" x="3994150" y="3228975"/>
          <p14:tracePt t="159768" x="3994150" y="3238500"/>
          <p14:tracePt t="159776" x="3994150" y="3246438"/>
          <p14:tracePt t="159784" x="3994150" y="3254375"/>
          <p14:tracePt t="159800" x="3994150" y="3263900"/>
          <p14:tracePt t="159854" x="3994150" y="3271838"/>
          <p14:tracePt t="159884" x="3994150" y="3279775"/>
          <p14:tracePt t="159892" x="3994150" y="3289300"/>
          <p14:tracePt t="159900" x="3994150" y="3297238"/>
          <p14:tracePt t="159908" x="3994150" y="3305175"/>
          <p14:tracePt t="159916" x="3994150" y="3314700"/>
          <p14:tracePt t="159924" x="3994150" y="3322638"/>
          <p14:tracePt t="159938" x="3994150" y="3330575"/>
          <p14:tracePt t="159946" x="4002088" y="3340100"/>
          <p14:tracePt t="159962" x="4002088" y="3348038"/>
          <p14:tracePt t="159978" x="4002088" y="3355975"/>
          <p14:tracePt t="159984" x="4011613" y="3365500"/>
          <p14:tracePt t="160070" x="4011613" y="3373438"/>
          <p14:tracePt t="160078" x="4011613" y="3382963"/>
          <p14:tracePt t="160092" x="4011613" y="3390900"/>
          <p14:tracePt t="160100" x="4011613" y="3398838"/>
          <p14:tracePt t="160124" x="4011613" y="3408363"/>
          <p14:tracePt t="162122" x="4002088" y="3408363"/>
          <p14:tracePt t="162138" x="3994150" y="3408363"/>
          <p14:tracePt t="162154" x="3986213" y="3408363"/>
          <p14:tracePt t="162162" x="3960813" y="3416300"/>
          <p14:tracePt t="162170" x="3867150" y="3424238"/>
          <p14:tracePt t="162176" x="3806825" y="3441700"/>
          <p14:tracePt t="162184" x="3756025" y="3441700"/>
          <p14:tracePt t="162192" x="3697288" y="3441700"/>
          <p14:tracePt t="162200" x="3636963" y="3449638"/>
          <p14:tracePt t="162208" x="3578225" y="3459163"/>
          <p14:tracePt t="162216" x="3543300" y="3467100"/>
          <p14:tracePt t="162224" x="3509963" y="3467100"/>
          <p14:tracePt t="162233" x="3484563" y="3475038"/>
          <p14:tracePt t="162238" x="3467100" y="3475038"/>
          <p14:tracePt t="162246" x="3459163" y="3475038"/>
          <p14:tracePt t="162284" x="3449638" y="3475038"/>
          <p14:tracePt t="162300" x="3449638" y="3484563"/>
          <p14:tracePt t="162308" x="3424238" y="3484563"/>
          <p14:tracePt t="162316" x="3398838" y="3492500"/>
          <p14:tracePt t="162324" x="3373438" y="3502025"/>
          <p14:tracePt t="162332" x="3340100" y="3509963"/>
          <p14:tracePt t="162338" x="3289300" y="3517900"/>
          <p14:tracePt t="162345" x="3246438" y="3543300"/>
          <p14:tracePt t="162354" x="3195638" y="3552825"/>
          <p14:tracePt t="162362" x="3160713" y="3560763"/>
          <p14:tracePt t="162370" x="3119438" y="3568700"/>
          <p14:tracePt t="162378" x="3084513" y="3578225"/>
          <p14:tracePt t="162386" x="3051175" y="3586163"/>
          <p14:tracePt t="162392" x="2990850" y="3603625"/>
          <p14:tracePt t="162399" x="2932113" y="3619500"/>
          <p14:tracePt t="162408" x="2871788" y="3636963"/>
          <p14:tracePt t="162416" x="2820988" y="3646488"/>
          <p14:tracePt t="162424" x="2787650" y="3654425"/>
          <p14:tracePt t="162432" x="2762250" y="3662363"/>
          <p14:tracePt t="162440" x="2711450" y="3671888"/>
          <p14:tracePt t="162446" x="2668588" y="3679825"/>
          <p14:tracePt t="162454" x="2625725" y="3679825"/>
          <p14:tracePt t="162462" x="2592388" y="3679825"/>
          <p14:tracePt t="162470" x="2557463" y="3679825"/>
          <p14:tracePt t="162477" x="2524125" y="3679825"/>
          <p14:tracePt t="162486" x="2506663" y="3679825"/>
          <p14:tracePt t="162494" x="2481263" y="3679825"/>
          <p14:tracePt t="162500" x="2455863" y="3671888"/>
          <p14:tracePt t="162508" x="2447925" y="3671888"/>
          <p14:tracePt t="162516" x="2430463" y="3662363"/>
          <p14:tracePt t="162524" x="2413000" y="3654425"/>
          <p14:tracePt t="162532" x="2387600" y="3646488"/>
          <p14:tracePt t="162540" x="2371725" y="3636963"/>
          <p14:tracePt t="162548" x="2344738" y="3629025"/>
          <p14:tracePt t="162554" x="2311400" y="3619500"/>
          <p14:tracePt t="162562" x="2252663" y="3611563"/>
          <p14:tracePt t="162570" x="2209800" y="3603625"/>
          <p14:tracePt t="162578" x="2149475" y="3594100"/>
          <p14:tracePt t="162586" x="2098675" y="3586163"/>
          <p14:tracePt t="162594" x="2065338" y="3578225"/>
          <p14:tracePt t="162602" x="2039938" y="3568700"/>
          <p14:tracePt t="162608" x="2005013" y="3560763"/>
          <p14:tracePt t="162616" x="1979613" y="3552825"/>
          <p14:tracePt t="162624" x="1963738" y="3552825"/>
          <p14:tracePt t="162632" x="1963738" y="3543300"/>
          <p14:tracePt t="162640" x="1954213" y="3543300"/>
          <p14:tracePt t="162648" x="1938338" y="3543300"/>
          <p14:tracePt t="162656" x="1928813" y="3535363"/>
          <p14:tracePt t="162662" x="1903413" y="3527425"/>
          <p14:tracePt t="162670" x="1870075" y="3517900"/>
          <p14:tracePt t="162678" x="1835150" y="3509963"/>
          <p14:tracePt t="162686" x="1801813" y="3502025"/>
          <p14:tracePt t="162694" x="1758950" y="3492500"/>
          <p14:tracePt t="162702" x="1716088" y="3484563"/>
          <p14:tracePt t="162710" x="1665288" y="3475038"/>
          <p14:tracePt t="162716" x="1631950" y="3467100"/>
          <p14:tracePt t="162724" x="1589088" y="3459163"/>
          <p14:tracePt t="162732" x="1530350" y="3433763"/>
          <p14:tracePt t="162740" x="1470025" y="3424238"/>
          <p14:tracePt t="162748" x="1436688" y="3416300"/>
          <p14:tracePt t="162756" x="1419225" y="3408363"/>
          <p14:tracePt t="162764" x="1411288" y="3408363"/>
          <p14:tracePt t="162926" x="1401763" y="3408363"/>
          <p14:tracePt t="162948" x="1393825" y="3408363"/>
          <p14:tracePt t="162956" x="1385888" y="3398838"/>
          <p14:tracePt t="162964" x="1385888" y="3390900"/>
          <p14:tracePt t="163034" x="1376363" y="3382963"/>
          <p14:tracePt t="163056" x="1376363" y="3373438"/>
          <p14:tracePt t="163072" x="1376363" y="3365500"/>
          <p14:tracePt t="163080" x="1368425" y="3355975"/>
          <p14:tracePt t="163088" x="1368425" y="3348038"/>
          <p14:tracePt t="163096" x="1368425" y="3340100"/>
          <p14:tracePt t="163110" x="1368425" y="3330575"/>
          <p14:tracePt t="163118" x="1368425" y="3322638"/>
          <p14:tracePt t="163736" x="1385888" y="3322638"/>
          <p14:tracePt t="163744" x="1385888" y="3330575"/>
          <p14:tracePt t="163752" x="1393825" y="3340100"/>
          <p14:tracePt t="163758" x="1401763" y="3340100"/>
          <p14:tracePt t="163766" x="1401763" y="3348038"/>
          <p14:tracePt t="163774" x="1411288" y="3348038"/>
          <p14:tracePt t="163782" x="1419225" y="3348038"/>
          <p14:tracePt t="163798" x="1427163" y="3355975"/>
          <p14:tracePt t="163882" x="1436688" y="3355975"/>
          <p14:tracePt t="163890" x="1452563" y="3365500"/>
          <p14:tracePt t="163898" x="1462088" y="3373438"/>
          <p14:tracePt t="163906" x="1470025" y="3382963"/>
          <p14:tracePt t="163914" x="1487488" y="3390900"/>
          <p14:tracePt t="163922" x="1495425" y="3390900"/>
          <p14:tracePt t="163936" x="1504950" y="3390900"/>
          <p14:tracePt t="163982" x="1512888" y="3390900"/>
          <p14:tracePt t="164044" x="1520825" y="3398838"/>
          <p14:tracePt t="164052" x="1530350" y="3408363"/>
          <p14:tracePt t="164068" x="1538288" y="3408363"/>
          <p14:tracePt t="164076" x="1546225" y="3408363"/>
          <p14:tracePt t="164090" x="1555750" y="3408363"/>
          <p14:tracePt t="164098" x="1563688" y="3408363"/>
          <p14:tracePt t="164138" x="1571625" y="3408363"/>
          <p14:tracePt t="164152" x="1581150" y="3416300"/>
          <p14:tracePt t="164160" x="1597025" y="3416300"/>
          <p14:tracePt t="164176" x="1606550" y="3416300"/>
          <p14:tracePt t="164184" x="1606550" y="3424238"/>
          <p14:tracePt t="164192" x="1614488" y="3424238"/>
          <p14:tracePt t="164222" x="1622425" y="3424238"/>
          <p14:tracePt t="164230" x="1649413" y="3424238"/>
          <p14:tracePt t="164238" x="1665288" y="3424238"/>
          <p14:tracePt t="164246" x="1700213" y="3424238"/>
          <p14:tracePt t="164252" x="1733550" y="3424238"/>
          <p14:tracePt t="164260" x="1751013" y="3424238"/>
          <p14:tracePt t="164268" x="1766888" y="3424238"/>
          <p14:tracePt t="164276" x="1776413" y="3424238"/>
          <p14:tracePt t="164376" x="1784350" y="3424238"/>
          <p14:tracePt t="164384" x="1793875" y="3424238"/>
          <p14:tracePt t="164400" x="1801813" y="3424238"/>
          <p14:tracePt t="164408" x="1809750" y="3416300"/>
          <p14:tracePt t="164422" x="1819275" y="3416300"/>
          <p14:tracePt t="164438" x="1835150" y="3416300"/>
          <p14:tracePt t="164446" x="1844675" y="3416300"/>
          <p14:tracePt t="164454" x="1852613" y="3408363"/>
          <p14:tracePt t="164462" x="1878013" y="3398838"/>
          <p14:tracePt t="164468" x="1895475" y="3390900"/>
          <p14:tracePt t="164476" x="1903413" y="3390900"/>
          <p14:tracePt t="164484" x="1911350" y="3382963"/>
          <p14:tracePt t="164492" x="1920875" y="3382963"/>
          <p14:tracePt t="164508" x="1928813" y="3382963"/>
          <p14:tracePt t="164522" x="1938338" y="3382963"/>
          <p14:tracePt t="164562" x="1946275" y="3382963"/>
          <p14:tracePt t="164600" x="1946275" y="3373438"/>
          <p14:tracePt t="164608" x="1963738" y="3373438"/>
          <p14:tracePt t="164616" x="1963738" y="3365500"/>
          <p14:tracePt t="165110" x="1971675" y="3365500"/>
          <p14:tracePt t="165124" x="1979613" y="3365500"/>
          <p14:tracePt t="165450" x="1971675" y="3365500"/>
          <p14:tracePt t="165464" x="1963738" y="3365500"/>
          <p14:tracePt t="165480" x="1954213" y="3365500"/>
          <p14:tracePt t="165504" x="1946275" y="3365500"/>
          <p14:tracePt t="165518" x="1938338" y="3365500"/>
          <p14:tracePt t="165526" x="1928813" y="3365500"/>
          <p14:tracePt t="165542" x="1911350" y="3365500"/>
          <p14:tracePt t="165550" x="1911350" y="3373438"/>
          <p14:tracePt t="165558" x="1895475" y="3373438"/>
          <p14:tracePt t="165564" x="1870075" y="3373438"/>
          <p14:tracePt t="165572" x="1852613" y="3382963"/>
          <p14:tracePt t="165580" x="1827213" y="3382963"/>
          <p14:tracePt t="165588" x="1819275" y="3382963"/>
          <p14:tracePt t="165595" x="1809750" y="3382963"/>
          <p14:tracePt t="165604" x="1801813" y="3382963"/>
          <p14:tracePt t="165612" x="1793875" y="3382963"/>
          <p14:tracePt t="165626" x="1784350" y="3382963"/>
          <p14:tracePt t="165666" x="1776413" y="3382963"/>
          <p14:tracePt t="165704" x="1766888" y="3382963"/>
          <p14:tracePt t="165726" x="1758950" y="3382963"/>
          <p14:tracePt t="165734" x="1751013" y="3382963"/>
          <p14:tracePt t="165750" x="1741488" y="3382963"/>
          <p14:tracePt t="165758" x="1733550" y="3382963"/>
          <p14:tracePt t="165766" x="1725613" y="3382963"/>
          <p14:tracePt t="165780" x="1716088" y="3382963"/>
          <p14:tracePt t="165788" x="1708150" y="3382963"/>
          <p14:tracePt t="165812" x="1700213" y="3382963"/>
          <p14:tracePt t="165820" x="1690688" y="3382963"/>
          <p14:tracePt t="165828" x="1682750" y="3382963"/>
          <p14:tracePt t="165842" x="1674813" y="3382963"/>
          <p14:tracePt t="165850" x="1665288" y="3382963"/>
          <p14:tracePt t="165858" x="1649413" y="3382963"/>
          <p14:tracePt t="165866" x="1622425" y="3373438"/>
          <p14:tracePt t="165874" x="1606550" y="3365500"/>
          <p14:tracePt t="165882" x="1589088" y="3355975"/>
          <p14:tracePt t="165890" x="1571625" y="3348038"/>
          <p14:tracePt t="165896" x="1555750" y="3348038"/>
          <p14:tracePt t="165912" x="1546225" y="3348038"/>
          <p14:tracePt t="165920" x="1538288" y="3348038"/>
          <p14:tracePt t="166452" x="1530350" y="3348038"/>
          <p14:tracePt t="166468" x="1520825" y="3348038"/>
          <p14:tracePt t="166476" x="1512888" y="3355975"/>
          <p14:tracePt t="166506" x="1512888" y="3365500"/>
          <p14:tracePt t="166522" x="1512888" y="3373438"/>
          <p14:tracePt t="166538" x="1512888" y="3382963"/>
          <p14:tracePt t="166546" x="1504950" y="3382963"/>
          <p14:tracePt t="166552" x="1504950" y="3390900"/>
          <p14:tracePt t="166560" x="1504950" y="3398838"/>
          <p14:tracePt t="166630" x="1504950" y="3408363"/>
          <p14:tracePt t="166638" x="1504950" y="3416300"/>
          <p14:tracePt t="166708" x="1512888" y="3416300"/>
          <p14:tracePt t="166760" x="1520825" y="3416300"/>
          <p14:tracePt t="166776" x="1530350" y="3416300"/>
          <p14:tracePt t="166800" x="1538288" y="3416300"/>
          <p14:tracePt t="166808" x="1546225" y="3416300"/>
          <p14:tracePt t="166822" x="1555750" y="3416300"/>
          <p14:tracePt t="166830" x="1563688" y="3416300"/>
          <p14:tracePt t="166846" x="1571625" y="3416300"/>
          <p14:tracePt t="166854" x="1581150" y="3416300"/>
          <p14:tracePt t="166862" x="1589088" y="3416300"/>
          <p14:tracePt t="166876" x="1597025" y="3416300"/>
          <p14:tracePt t="166884" x="1606550" y="3416300"/>
          <p14:tracePt t="166924" x="1614488" y="3416300"/>
          <p14:tracePt t="166930" x="1622425" y="3416300"/>
          <p14:tracePt t="166938" x="1631950" y="3416300"/>
          <p14:tracePt t="166954" x="1639888" y="3416300"/>
          <p14:tracePt t="166962" x="1649413" y="3416300"/>
          <p14:tracePt t="167078" x="1657350" y="3416300"/>
          <p14:tracePt t="167154" x="1665288" y="3416300"/>
          <p14:tracePt t="167170" x="1674813" y="3416300"/>
          <p14:tracePt t="167270" x="1690688" y="3416300"/>
          <p14:tracePt t="167278" x="1716088" y="3424238"/>
          <p14:tracePt t="167286" x="1733550" y="3433763"/>
          <p14:tracePt t="167294" x="1758950" y="3433763"/>
          <p14:tracePt t="167302" x="1784350" y="3433763"/>
          <p14:tracePt t="167308" x="1793875" y="3433763"/>
          <p14:tracePt t="167316" x="1809750" y="3433763"/>
          <p14:tracePt t="167324" x="1819275" y="3433763"/>
          <p14:tracePt t="167340" x="1827213" y="3433763"/>
          <p14:tracePt t="167356" x="1835150" y="3433763"/>
          <p14:tracePt t="167378" x="1844675" y="3433763"/>
          <p14:tracePt t="167386" x="1852613" y="3433763"/>
          <p14:tracePt t="167394" x="1878013" y="3433763"/>
          <p14:tracePt t="167402" x="1895475" y="3433763"/>
          <p14:tracePt t="167410" x="1928813" y="3424238"/>
          <p14:tracePt t="167416" x="2005013" y="3398838"/>
          <p14:tracePt t="167424" x="2065338" y="3382963"/>
          <p14:tracePt t="167432" x="2098675" y="3373438"/>
          <p14:tracePt t="167440" x="2133600" y="3373438"/>
          <p14:tracePt t="167448" x="2166938" y="3365500"/>
          <p14:tracePt t="167456" x="2200275" y="3340100"/>
          <p14:tracePt t="167464" x="2235200" y="3340100"/>
          <p14:tracePt t="167470" x="2260600" y="3330575"/>
          <p14:tracePt t="167478" x="2278063" y="3322638"/>
          <p14:tracePt t="167486" x="2286000" y="3314700"/>
          <p14:tracePt t="167494" x="2293938" y="3314700"/>
          <p14:tracePt t="167518" x="2303463" y="3314700"/>
          <p14:tracePt t="167524" x="2311400" y="3314700"/>
          <p14:tracePt t="167532" x="2319338" y="3314700"/>
          <p14:tracePt t="167556" x="2328863" y="3314700"/>
          <p14:tracePt t="167564" x="2336800" y="3305175"/>
          <p14:tracePt t="167580" x="2344738" y="3305175"/>
          <p14:tracePt t="167586" x="2354263" y="3305175"/>
          <p14:tracePt t="167594" x="2362200" y="3305175"/>
          <p14:tracePt t="167602" x="2362200" y="3297238"/>
          <p14:tracePt t="167610" x="2371725" y="3289300"/>
          <p14:tracePt t="167618" x="2379663" y="3279775"/>
          <p14:tracePt t="167640" x="2379663" y="3271838"/>
          <p14:tracePt t="167648" x="2379663" y="3263900"/>
          <p14:tracePt t="167672" x="2379663" y="3254375"/>
          <p14:tracePt t="167680" x="2379663" y="3246438"/>
          <p14:tracePt t="167688" x="2379663" y="3238500"/>
          <p14:tracePt t="167702" x="2379663" y="3228975"/>
          <p14:tracePt t="167710" x="2387600" y="3221038"/>
          <p14:tracePt t="167726" x="2387600" y="3211513"/>
          <p14:tracePt t="167734" x="2387600" y="3203575"/>
          <p14:tracePt t="167740" x="2387600" y="3195638"/>
          <p14:tracePt t="167748" x="2387600" y="3186113"/>
          <p14:tracePt t="167756" x="2387600" y="3170238"/>
          <p14:tracePt t="167764" x="2397125" y="3170238"/>
          <p14:tracePt t="167772" x="2397125" y="3160713"/>
          <p14:tracePt t="167780" x="2405063" y="3152775"/>
          <p14:tracePt t="167794" x="2405063" y="3144838"/>
          <p14:tracePt t="167802" x="2405063" y="3135313"/>
          <p14:tracePt t="167810" x="2405063" y="3127375"/>
          <p14:tracePt t="167818" x="2413000" y="3127375"/>
          <p14:tracePt t="167826" x="2413000" y="3119438"/>
          <p14:tracePt t="167834" x="2413000" y="3101975"/>
          <p14:tracePt t="167842" x="2413000" y="3094038"/>
          <p14:tracePt t="167850" x="2413000" y="3084513"/>
          <p14:tracePt t="167864" x="2413000" y="3076575"/>
          <p14:tracePt t="167872" x="2413000" y="3067050"/>
          <p14:tracePt t="167904" x="2413000" y="3059113"/>
          <p14:tracePt t="167934" x="2405063" y="3051175"/>
          <p14:tracePt t="167942" x="2397125" y="3041650"/>
          <p14:tracePt t="167972" x="2387600" y="3041650"/>
          <p14:tracePt t="168026" x="2387600" y="3033713"/>
          <p14:tracePt t="168042" x="2371725" y="3025775"/>
          <p14:tracePt t="168050" x="2362200" y="3025775"/>
          <p14:tracePt t="168058" x="2344738" y="3016250"/>
          <p14:tracePt t="168066" x="2336800" y="3016250"/>
          <p14:tracePt t="168072" x="2328863" y="3008313"/>
          <p14:tracePt t="168080" x="2319338" y="3008313"/>
          <p14:tracePt t="168088" x="2311400" y="3008313"/>
          <p14:tracePt t="168096" x="2303463" y="3008313"/>
          <p14:tracePt t="168112" x="2293938" y="3008313"/>
          <p14:tracePt t="168182" x="2286000" y="3008313"/>
          <p14:tracePt t="168204" x="2278063" y="3008313"/>
          <p14:tracePt t="168228" x="2268538" y="3008313"/>
          <p14:tracePt t="168234" x="2260600" y="3008313"/>
          <p14:tracePt t="168250" x="2252663" y="3008313"/>
          <p14:tracePt t="168258" x="2243138" y="3008313"/>
          <p14:tracePt t="168274" x="2235200" y="3008313"/>
          <p14:tracePt t="168282" x="2227263" y="3008313"/>
          <p14:tracePt t="168296" x="2217738" y="3008313"/>
          <p14:tracePt t="168312" x="2209800" y="3008313"/>
          <p14:tracePt t="168320" x="2200275" y="3008313"/>
          <p14:tracePt t="168328" x="2200275" y="3016250"/>
          <p14:tracePt t="168336" x="2192338" y="3016250"/>
          <p14:tracePt t="168342" x="2184400" y="3016250"/>
          <p14:tracePt t="168350" x="2174875" y="3025775"/>
          <p14:tracePt t="168366" x="2166938" y="3025775"/>
          <p14:tracePt t="168374" x="2159000" y="3025775"/>
          <p14:tracePt t="168396" x="2149475" y="3025775"/>
          <p14:tracePt t="168404" x="2141538" y="3025775"/>
          <p14:tracePt t="168420" x="2133600" y="3033713"/>
          <p14:tracePt t="168427" x="2124075" y="3033713"/>
          <p14:tracePt t="168436" x="2116138" y="3033713"/>
          <p14:tracePt t="168444" x="2116138" y="3041650"/>
          <p14:tracePt t="168450" x="2108200" y="3041650"/>
          <p14:tracePt t="168458" x="2090738" y="3051175"/>
          <p14:tracePt t="168466" x="2090738" y="3059113"/>
          <p14:tracePt t="168474" x="2082800" y="3059113"/>
          <p14:tracePt t="168482" x="2073275" y="3067050"/>
          <p14:tracePt t="168506" x="2065338" y="3067050"/>
          <p14:tracePt t="168512" x="2065338" y="3076575"/>
          <p14:tracePt t="168528" x="2055813" y="3084513"/>
          <p14:tracePt t="168558" x="2055813" y="3094038"/>
          <p14:tracePt t="168574" x="2047875" y="3101975"/>
          <p14:tracePt t="168590" x="2047875" y="3109913"/>
          <p14:tracePt t="168606" x="2047875" y="3119438"/>
          <p14:tracePt t="168612" x="2047875" y="3127375"/>
          <p14:tracePt t="168627" x="2047875" y="3135313"/>
          <p14:tracePt t="168636" x="2047875" y="3144838"/>
          <p14:tracePt t="168643" x="2047875" y="3152775"/>
          <p14:tracePt t="168660" x="2047875" y="3160713"/>
          <p14:tracePt t="168690" x="2047875" y="3170238"/>
          <p14:tracePt t="168728" x="2055813" y="3178175"/>
          <p14:tracePt t="168736" x="2055813" y="3186113"/>
          <p14:tracePt t="168744" x="2065338" y="3186113"/>
          <p14:tracePt t="168752" x="2065338" y="3195638"/>
          <p14:tracePt t="168776" x="2065338" y="3203575"/>
          <p14:tracePt t="168798" x="2065338" y="3211513"/>
          <p14:tracePt t="168830" x="2073275" y="3221038"/>
          <p14:tracePt t="168836" x="2073275" y="3228975"/>
          <p14:tracePt t="168852" x="2073275" y="3238500"/>
          <p14:tracePt t="168860" x="2073275" y="3246438"/>
          <p14:tracePt t="168868" x="2082800" y="3254375"/>
          <p14:tracePt t="168884" x="2082800" y="3263900"/>
          <p14:tracePt t="168898" x="2082800" y="3271838"/>
          <p14:tracePt t="168922" x="2082800" y="3279775"/>
          <p14:tracePt t="168938" x="2082800" y="3289300"/>
          <p14:tracePt t="168952" x="2082800" y="3297238"/>
          <p14:tracePt t="168960" x="2090738" y="3297238"/>
          <p14:tracePt t="168968" x="2090738" y="3305175"/>
          <p14:tracePt t="168976" x="2098675" y="3314700"/>
          <p14:tracePt t="168992" x="2108200" y="3322638"/>
          <p14:tracePt t="168998" x="2108200" y="3330575"/>
          <p14:tracePt t="169006" x="2108200" y="3340100"/>
          <p14:tracePt t="169014" x="2116138" y="3340100"/>
          <p14:tracePt t="169022" x="2116138" y="3348038"/>
          <p14:tracePt t="169030" x="2124075" y="3355975"/>
          <p14:tracePt t="169046" x="2133600" y="3365500"/>
          <p14:tracePt t="169052" x="2141538" y="3373438"/>
          <p14:tracePt t="169060" x="2141538" y="3382963"/>
          <p14:tracePt t="169068" x="2149475" y="3382963"/>
          <p14:tracePt t="169076" x="2159000" y="3390900"/>
          <p14:tracePt t="169084" x="2166938" y="3390900"/>
          <p14:tracePt t="169092" x="2166938" y="3398838"/>
          <p14:tracePt t="169100" x="2174875" y="3398838"/>
          <p14:tracePt t="169114" x="2184400" y="3408363"/>
          <p14:tracePt t="169122" x="2184400" y="3416300"/>
          <p14:tracePt t="169130" x="2192338" y="3424238"/>
          <p14:tracePt t="169138" x="2209800" y="3424238"/>
          <p14:tracePt t="169146" x="2209800" y="3433763"/>
          <p14:tracePt t="169154" x="2227263" y="3441700"/>
          <p14:tracePt t="169160" x="2243138" y="3449638"/>
          <p14:tracePt t="169168" x="2252663" y="3459163"/>
          <p14:tracePt t="169176" x="2260600" y="3459163"/>
          <p14:tracePt t="169184" x="2278063" y="3467100"/>
          <p14:tracePt t="169192" x="2286000" y="3475038"/>
          <p14:tracePt t="169200" x="2319338" y="3484563"/>
          <p14:tracePt t="169208" x="2354263" y="3492500"/>
          <p14:tracePt t="169214" x="2413000" y="3502025"/>
          <p14:tracePt t="169222" x="2447925" y="3509963"/>
          <p14:tracePt t="169230" x="2489200" y="3517900"/>
          <p14:tracePt t="169238" x="2524125" y="3527425"/>
          <p14:tracePt t="169246" x="2557463" y="3527425"/>
          <p14:tracePt t="169254" x="2582863" y="3535363"/>
          <p14:tracePt t="169261" x="2608263" y="3543300"/>
          <p14:tracePt t="169268" x="2625725" y="3543300"/>
          <p14:tracePt t="169276" x="2643188" y="3543300"/>
          <p14:tracePt t="169284" x="2651125" y="3552825"/>
          <p14:tracePt t="169292" x="2660650" y="3552825"/>
          <p14:tracePt t="169300" x="2676525" y="3552825"/>
          <p14:tracePt t="169308" x="2686050" y="3552825"/>
          <p14:tracePt t="169316" x="2711450" y="3552825"/>
          <p14:tracePt t="169324" x="2744788" y="3552825"/>
          <p14:tracePt t="169330" x="2787650" y="3552825"/>
          <p14:tracePt t="169338" x="2846388" y="3543300"/>
          <p14:tracePt t="169346" x="2932113" y="3527425"/>
          <p14:tracePt t="169354" x="3008313" y="3527425"/>
          <p14:tracePt t="169362" x="3094038" y="3517900"/>
          <p14:tracePt t="169370" x="3178175" y="3509963"/>
          <p14:tracePt t="169376" x="3238500" y="3502025"/>
          <p14:tracePt t="169384" x="3271838" y="3492500"/>
          <p14:tracePt t="169392" x="3297238" y="3492500"/>
          <p14:tracePt t="169399" x="3305175" y="3492500"/>
          <p14:tracePt t="169408" x="3314700" y="3492500"/>
          <p14:tracePt t="169416" x="3322638" y="3492500"/>
          <p14:tracePt t="169532" x="3330575" y="3492500"/>
          <p14:tracePt t="169540" x="3340100" y="3492500"/>
          <p14:tracePt t="169554" x="3348038" y="3492500"/>
          <p14:tracePt t="169562" x="3355975" y="3484563"/>
          <p14:tracePt t="169570" x="3365500" y="3484563"/>
          <p14:tracePt t="169578" x="3382963" y="3484563"/>
          <p14:tracePt t="169586" x="3398838" y="3484563"/>
          <p14:tracePt t="169594" x="3416300" y="3484563"/>
          <p14:tracePt t="169600" x="3441700" y="3475038"/>
          <p14:tracePt t="169608" x="3449638" y="3475038"/>
          <p14:tracePt t="169616" x="3459163" y="3475038"/>
          <p14:tracePt t="169624" x="3467100" y="3475038"/>
          <p14:tracePt t="169632" x="3484563" y="3475038"/>
          <p14:tracePt t="169640" x="3492500" y="3475038"/>
          <p14:tracePt t="169648" x="3502025" y="3475038"/>
          <p14:tracePt t="169662" x="3509963" y="3475038"/>
          <p14:tracePt t="169670" x="3517900" y="3475038"/>
          <p14:tracePt t="169686" x="3527425" y="3475038"/>
          <p14:tracePt t="169702" x="3543300" y="3475038"/>
          <p14:tracePt t="169708" x="3552825" y="3475038"/>
          <p14:tracePt t="169716" x="3568700" y="3467100"/>
          <p14:tracePt t="169724" x="3594100" y="3467100"/>
          <p14:tracePt t="169733" x="3619500" y="3467100"/>
          <p14:tracePt t="169740" x="3646488" y="3467100"/>
          <p14:tracePt t="169748" x="3671888" y="3467100"/>
          <p14:tracePt t="169756" x="3679825" y="3467100"/>
          <p14:tracePt t="169770" x="3687763" y="3467100"/>
          <p14:tracePt t="169794" x="3697288" y="3467100"/>
          <p14:tracePt t="169824" x="3697288" y="3459163"/>
          <p14:tracePt t="169832" x="3713163" y="3459163"/>
          <p14:tracePt t="169840" x="3722688" y="3459163"/>
          <p14:tracePt t="169848" x="3738563" y="3459163"/>
          <p14:tracePt t="169856" x="3763963" y="3449638"/>
          <p14:tracePt t="169864" x="3763963" y="3441700"/>
          <p14:tracePt t="169870" x="3790950" y="3433763"/>
          <p14:tracePt t="169878" x="3816350" y="3433763"/>
          <p14:tracePt t="169886" x="3832225" y="3424238"/>
          <p14:tracePt t="169894" x="3857625" y="3416300"/>
          <p14:tracePt t="169902" x="3875088" y="3416300"/>
          <p14:tracePt t="169918" x="3883025" y="3416300"/>
          <p14:tracePt t="169924" x="3892550" y="3416300"/>
          <p14:tracePt t="169932" x="3900488" y="3416300"/>
          <p14:tracePt t="169940" x="3908425" y="3408363"/>
          <p14:tracePt t="169948" x="3935413" y="3408363"/>
          <p14:tracePt t="169956" x="3951288" y="3408363"/>
          <p14:tracePt t="169963" x="3976688" y="3408363"/>
          <p14:tracePt t="169971" x="4002088" y="3408363"/>
          <p14:tracePt t="169978" x="4027488" y="3398838"/>
          <p14:tracePt t="169986" x="4044950" y="3398838"/>
          <p14:tracePt t="169993" x="4052888" y="3398838"/>
          <p14:tracePt t="170002" x="4062413" y="3398838"/>
          <p14:tracePt t="170056" x="4087813" y="3390900"/>
          <p14:tracePt t="170064" x="4121150" y="3382963"/>
          <p14:tracePt t="170072" x="4138613" y="3373438"/>
          <p14:tracePt t="170080" x="4146550" y="3373438"/>
          <p14:tracePt t="170086" x="4156075" y="3373438"/>
          <p14:tracePt t="170102" x="4164013" y="3373438"/>
          <p14:tracePt t="170110" x="4171950" y="3365500"/>
          <p14:tracePt t="170118" x="4181475" y="3365500"/>
          <p14:tracePt t="170140" x="4189413" y="3365500"/>
          <p14:tracePt t="170156" x="4197350" y="3355975"/>
          <p14:tracePt t="170202" x="4197350" y="3348038"/>
          <p14:tracePt t="170218" x="4206875" y="3348038"/>
          <p14:tracePt t="170226" x="4214813" y="3340100"/>
          <p14:tracePt t="170234" x="4224338" y="3330575"/>
          <p14:tracePt t="170250" x="4232275" y="3322638"/>
          <p14:tracePt t="170256" x="4240213" y="3314700"/>
          <p14:tracePt t="170264" x="4240213" y="3305175"/>
          <p14:tracePt t="170272" x="4249738" y="3305175"/>
          <p14:tracePt t="170280" x="4257675" y="3297238"/>
          <p14:tracePt t="170288" x="4265613" y="3297238"/>
          <p14:tracePt t="170372" x="4265613" y="3289300"/>
          <p14:tracePt t="170404" x="4265613" y="3279775"/>
          <p14:tracePt t="170412" x="4257675" y="3271838"/>
          <p14:tracePt t="170418" x="4249738" y="3263900"/>
          <p14:tracePt t="170434" x="4240213" y="3263900"/>
          <p14:tracePt t="170442" x="4240213" y="3254375"/>
          <p14:tracePt t="170520" x="4232275" y="3246438"/>
          <p14:tracePt t="170526" x="4224338" y="3238500"/>
          <p14:tracePt t="170534" x="4224338" y="3228975"/>
          <p14:tracePt t="170542" x="4214813" y="3221038"/>
          <p14:tracePt t="170550" x="4206875" y="3221038"/>
          <p14:tracePt t="170558" x="4206875" y="3211513"/>
          <p14:tracePt t="170566" x="4197350" y="3203575"/>
          <p14:tracePt t="170573" x="4189413" y="3203575"/>
          <p14:tracePt t="170588" x="4181475" y="3195638"/>
          <p14:tracePt t="170596" x="4171950" y="3186113"/>
          <p14:tracePt t="170604" x="4164013" y="3178175"/>
          <p14:tracePt t="170620" x="4156075" y="3170238"/>
          <p14:tracePt t="170628" x="4146550" y="3160713"/>
          <p14:tracePt t="170642" x="4138613" y="3160713"/>
          <p14:tracePt t="170650" x="4130675" y="3152775"/>
          <p14:tracePt t="170658" x="4121150" y="3144838"/>
          <p14:tracePt t="170674" x="4121150" y="3135313"/>
          <p14:tracePt t="170682" x="4113213" y="3135313"/>
          <p14:tracePt t="170688" x="4105275" y="3127375"/>
          <p14:tracePt t="170695" x="4095750" y="3127375"/>
          <p14:tracePt t="170704" x="4079875" y="3119438"/>
          <p14:tracePt t="170712" x="4052888" y="3109913"/>
          <p14:tracePt t="170720" x="4037013" y="3109913"/>
          <p14:tracePt t="170728" x="4002088" y="3101975"/>
          <p14:tracePt t="170736" x="3968750" y="3094038"/>
          <p14:tracePt t="170742" x="3935413" y="3084513"/>
          <p14:tracePt t="170750" x="3900488" y="3084513"/>
          <p14:tracePt t="170758" x="3883025" y="3076575"/>
          <p14:tracePt t="170766" x="3857625" y="3076575"/>
          <p14:tracePt t="170774" x="3841750" y="3076575"/>
          <p14:tracePt t="170790" x="3832225" y="3076575"/>
          <p14:tracePt t="170812" x="3824288" y="3076575"/>
          <p14:tracePt t="170820" x="3824288" y="3067050"/>
          <p14:tracePt t="170827" x="3816350" y="3067050"/>
          <p14:tracePt t="170844" x="3790950" y="3059113"/>
          <p14:tracePt t="170850" x="3773488" y="3059113"/>
          <p14:tracePt t="170858" x="3738563" y="3051175"/>
          <p14:tracePt t="170866" x="3697288" y="3051175"/>
          <p14:tracePt t="170874" x="3662363" y="3051175"/>
          <p14:tracePt t="170882" x="3636963" y="3051175"/>
          <p14:tracePt t="170890" x="3629025" y="3051175"/>
          <p14:tracePt t="170898" x="3619500" y="3051175"/>
          <p14:tracePt t="170912" x="3611563" y="3051175"/>
          <p14:tracePt t="170952" x="3603625" y="3051175"/>
          <p14:tracePt t="170958" x="3586163" y="3051175"/>
          <p14:tracePt t="170965" x="3552825" y="3051175"/>
          <p14:tracePt t="170974" x="3535363" y="3051175"/>
          <p14:tracePt t="170982" x="3502025" y="3059113"/>
          <p14:tracePt t="170990" x="3467100" y="3067050"/>
          <p14:tracePt t="170998" x="3408363" y="3067050"/>
          <p14:tracePt t="171006" x="3322638" y="3076575"/>
          <p14:tracePt t="171011" x="3254375" y="3076575"/>
          <p14:tracePt t="171019" x="3195638" y="3076575"/>
          <p14:tracePt t="171028" x="3135313" y="3076575"/>
          <p14:tracePt t="171036" x="3067050" y="3076575"/>
          <p14:tracePt t="171044" x="3008313" y="3076575"/>
          <p14:tracePt t="171052" x="2982913" y="3084513"/>
          <p14:tracePt t="171060" x="2965450" y="3084513"/>
          <p14:tracePt t="171352" x="2957513" y="3084513"/>
          <p14:tracePt t="171368" x="2940050" y="3084513"/>
          <p14:tracePt t="171376" x="2914650" y="3084513"/>
          <p14:tracePt t="171384" x="2889250" y="3076575"/>
          <p14:tracePt t="171392" x="2863850" y="3067050"/>
          <p14:tracePt t="171406" x="2855913" y="3067050"/>
          <p14:tracePt t="171422" x="2846388" y="3067050"/>
          <p14:tracePt t="171514" x="2846388" y="3059113"/>
          <p14:tracePt t="171522" x="2838450" y="3059113"/>
          <p14:tracePt t="171530" x="2820988" y="3051175"/>
          <p14:tracePt t="171538" x="2787650" y="3041650"/>
          <p14:tracePt t="171546" x="2778125" y="3033713"/>
          <p14:tracePt t="171554" x="2752725" y="3025775"/>
          <p14:tracePt t="171560" x="2727325" y="3016250"/>
          <p14:tracePt t="171568" x="2711450" y="3016250"/>
          <p14:tracePt t="171576" x="2693988" y="3008313"/>
          <p14:tracePt t="171584" x="2676525" y="3000375"/>
          <p14:tracePt t="171592" x="2668588" y="2990850"/>
          <p14:tracePt t="171600" x="2668588" y="2982913"/>
          <p14:tracePt t="171608" x="2651125" y="2982913"/>
          <p14:tracePt t="171614" x="2643188" y="2974975"/>
          <p14:tracePt t="171622" x="2643188" y="2965450"/>
          <p14:tracePt t="171630" x="2633663" y="2965450"/>
          <p14:tracePt t="171638" x="2625725" y="2957513"/>
          <p14:tracePt t="171646" x="2625725" y="2949575"/>
          <p14:tracePt t="171654" x="2608263" y="2940050"/>
          <p14:tracePt t="171662" x="2582863" y="2922588"/>
          <p14:tracePt t="171668" x="2557463" y="2914650"/>
          <p14:tracePt t="171676" x="2541588" y="2906713"/>
          <p14:tracePt t="171684" x="2516188" y="2889250"/>
          <p14:tracePt t="171691" x="2481263" y="2881313"/>
          <p14:tracePt t="171699" x="2422525" y="2855913"/>
          <p14:tracePt t="171708" x="2336800" y="2846388"/>
          <p14:tracePt t="171716" x="2217738" y="2846388"/>
          <p14:tracePt t="171722" x="2090738" y="2838450"/>
          <p14:tracePt t="171730" x="1963738" y="2838450"/>
          <p14:tracePt t="171738" x="1835150" y="2838450"/>
          <p14:tracePt t="171746" x="1751013" y="2838450"/>
          <p14:tracePt t="171754" x="1690688" y="2838450"/>
          <p14:tracePt t="171762" x="1649413" y="2838450"/>
          <p14:tracePt t="171770" x="1631950" y="2838450"/>
          <p14:tracePt t="171775" x="1622425" y="2838450"/>
          <p14:tracePt t="171954" x="1614488" y="2838450"/>
          <p14:tracePt t="171970" x="1614488" y="2846388"/>
          <p14:tracePt t="171978" x="1606550" y="2846388"/>
          <p14:tracePt t="171986" x="1597025" y="2846388"/>
          <p14:tracePt t="172046" x="1597025" y="2863850"/>
          <p14:tracePt t="172062" x="1597025" y="2871788"/>
          <p14:tracePt t="172070" x="1589088" y="2871788"/>
          <p14:tracePt t="172086" x="1589088" y="2881313"/>
          <p14:tracePt t="172094" x="1589088" y="2889250"/>
          <p14:tracePt t="172100" x="1589088" y="2897188"/>
          <p14:tracePt t="172115" x="1589088" y="2906713"/>
          <p14:tracePt t="172124" x="1597025" y="2914650"/>
          <p14:tracePt t="172132" x="1606550" y="2914650"/>
          <p14:tracePt t="172140" x="1606550" y="2922588"/>
          <p14:tracePt t="172224" x="1606550" y="2932113"/>
          <p14:tracePt t="172248" x="1606550" y="2940050"/>
          <p14:tracePt t="172270" x="1606550" y="2949575"/>
          <p14:tracePt t="172278" x="1606550" y="2957513"/>
          <p14:tracePt t="175180" x="1614488" y="2965450"/>
          <p14:tracePt t="175188" x="1622425" y="2974975"/>
          <p14:tracePt t="175196" x="1631950" y="2982913"/>
          <p14:tracePt t="175204" x="1639888" y="3000375"/>
          <p14:tracePt t="175212" x="1657350" y="3016250"/>
          <p14:tracePt t="175220" x="1682750" y="3033713"/>
          <p14:tracePt t="175226" x="1690688" y="3041650"/>
          <p14:tracePt t="175234" x="1708150" y="3041650"/>
          <p14:tracePt t="175250" x="1751013" y="3059113"/>
          <p14:tracePt t="175258" x="1766888" y="3067050"/>
          <p14:tracePt t="175266" x="1793875" y="3076575"/>
          <p14:tracePt t="175274" x="1819275" y="3084513"/>
          <p14:tracePt t="175279" x="1852613" y="3094038"/>
          <p14:tracePt t="175288" x="1878013" y="3101975"/>
          <p14:tracePt t="175296" x="1954213" y="3109913"/>
          <p14:tracePt t="175304" x="2055813" y="3119438"/>
          <p14:tracePt t="175312" x="2159000" y="3135313"/>
          <p14:tracePt t="175320" x="2286000" y="3152775"/>
          <p14:tracePt t="175328" x="2413000" y="3178175"/>
          <p14:tracePt t="175334" x="2557463" y="3211513"/>
          <p14:tracePt t="175342" x="2668588" y="3228975"/>
          <p14:tracePt t="175349" x="2770188" y="3238500"/>
          <p14:tracePt t="175357" x="2846388" y="3246438"/>
          <p14:tracePt t="175366" x="2889250" y="3254375"/>
          <p14:tracePt t="175374" x="2922588" y="3254375"/>
          <p14:tracePt t="175382" x="2957513" y="3263900"/>
          <p14:tracePt t="175388" x="2965450" y="3271838"/>
          <p14:tracePt t="175396" x="2974975" y="3271838"/>
          <p14:tracePt t="175404" x="2982913" y="3279775"/>
          <p14:tracePt t="175412" x="2990850" y="3279775"/>
          <p14:tracePt t="175420" x="2990850" y="3289300"/>
          <p14:tracePt t="175428" x="3000375" y="3289300"/>
          <p14:tracePt t="175436" x="3016250" y="3289300"/>
          <p14:tracePt t="175442" x="3033713" y="3297238"/>
          <p14:tracePt t="175450" x="3067050" y="3305175"/>
          <p14:tracePt t="175458" x="3127375" y="3330575"/>
          <p14:tracePt t="175466" x="3203575" y="3340100"/>
          <p14:tracePt t="175474" x="3289300" y="3348038"/>
          <p14:tracePt t="175482" x="3390900" y="3373438"/>
          <p14:tracePt t="175490" x="3475038" y="3382963"/>
          <p14:tracePt t="175498" x="3552825" y="3390900"/>
          <p14:tracePt t="175504" x="3611563" y="3408363"/>
          <p14:tracePt t="175512" x="3646488" y="3416300"/>
          <p14:tracePt t="175520" x="3679825" y="3416300"/>
          <p14:tracePt t="175527" x="3697288" y="3424238"/>
          <p14:tracePt t="175536" x="3722688" y="3433763"/>
          <p14:tracePt t="175543" x="3748088" y="3441700"/>
          <p14:tracePt t="175550" x="3773488" y="3449638"/>
          <p14:tracePt t="175558" x="3798888" y="3459163"/>
          <p14:tracePt t="175566" x="3824288" y="3467100"/>
          <p14:tracePt t="175574" x="3849688" y="3475038"/>
          <p14:tracePt t="175582" x="3875088" y="3475038"/>
          <p14:tracePt t="175590" x="3892550" y="3484563"/>
          <p14:tracePt t="175598" x="3917950" y="3492500"/>
          <p14:tracePt t="175604" x="3951288" y="3502025"/>
          <p14:tracePt t="175611" x="3986213" y="3509963"/>
          <p14:tracePt t="175620" x="4019550" y="3517900"/>
          <p14:tracePt t="175627" x="4052888" y="3527425"/>
          <p14:tracePt t="175636" x="4079875" y="3535363"/>
          <p14:tracePt t="175643" x="4113213" y="3543300"/>
          <p14:tracePt t="175652" x="4146550" y="3552825"/>
          <p14:tracePt t="175658" x="4181475" y="3552825"/>
          <p14:tracePt t="175666" x="4206875" y="3560763"/>
          <p14:tracePt t="175674" x="4214813" y="3560763"/>
          <p14:tracePt t="175706" x="4224338" y="3560763"/>
          <p14:tracePt t="175711" x="4240213" y="3568700"/>
          <p14:tracePt t="175720" x="4257675" y="3578225"/>
          <p14:tracePt t="175728" x="4265613" y="3578225"/>
          <p14:tracePt t="175736" x="4283075" y="3586163"/>
          <p14:tracePt t="175744" x="4300538" y="3594100"/>
          <p14:tracePt t="175752" x="4316413" y="3594100"/>
          <p14:tracePt t="175760" x="4325938" y="3603625"/>
          <p14:tracePt t="175766" x="4333875" y="3603625"/>
          <p14:tracePt t="175773" x="4341813" y="3603625"/>
          <p14:tracePt t="175798" x="4351338" y="3603625"/>
          <p14:tracePt t="175822" x="4359275" y="3603625"/>
          <p14:tracePt t="175828" x="4368800" y="3603625"/>
          <p14:tracePt t="175844" x="4394200" y="3603625"/>
          <p14:tracePt t="175852" x="4410075" y="3603625"/>
          <p14:tracePt t="175860" x="4470400" y="3603625"/>
          <p14:tracePt t="175868" x="4529138" y="3603625"/>
          <p14:tracePt t="175874" x="4589463" y="3594100"/>
          <p14:tracePt t="175882" x="4630738" y="3594100"/>
          <p14:tracePt t="175890" x="4691063" y="3586163"/>
          <p14:tracePt t="175898" x="4724400" y="3586163"/>
          <p14:tracePt t="175906" x="4749800" y="3578225"/>
          <p14:tracePt t="175913" x="4784725" y="3578225"/>
          <p14:tracePt t="175922" x="4810125" y="3578225"/>
          <p14:tracePt t="175930" x="4835525" y="3578225"/>
          <p14:tracePt t="175936" x="4843463" y="3578225"/>
          <p14:tracePt t="175944" x="4852988" y="3578225"/>
          <p14:tracePt t="175952" x="4860925" y="3578225"/>
          <p14:tracePt t="175968" x="4878388" y="3578225"/>
          <p14:tracePt t="175975" x="4894263" y="3578225"/>
          <p14:tracePt t="175984" x="4919663" y="3578225"/>
          <p14:tracePt t="175990" x="4954588" y="3578225"/>
          <p14:tracePt t="175997" x="4997450" y="3578225"/>
          <p14:tracePt t="176006" x="5030788" y="3578225"/>
          <p14:tracePt t="176013" x="5064125" y="3586163"/>
          <p14:tracePt t="176022" x="5081588" y="3586163"/>
          <p14:tracePt t="176029" x="5106988" y="3586163"/>
          <p14:tracePt t="176036" x="5124450" y="3586163"/>
          <p14:tracePt t="176043" x="5141913" y="3586163"/>
          <p14:tracePt t="176052" x="5157788" y="3586163"/>
          <p14:tracePt t="176060" x="5175250" y="3586163"/>
          <p14:tracePt t="176068" x="5200650" y="3586163"/>
          <p14:tracePt t="176076" x="5226050" y="3586163"/>
          <p14:tracePt t="176084" x="5243513" y="3586163"/>
          <p14:tracePt t="176092" x="5268913" y="3586163"/>
          <p14:tracePt t="176098" x="5286375" y="3586163"/>
          <p14:tracePt t="176106" x="5302250" y="3586163"/>
          <p14:tracePt t="176114" x="5327650" y="3586163"/>
          <p14:tracePt t="176122" x="5345113" y="3586163"/>
          <p14:tracePt t="176138" x="5353050" y="3578225"/>
          <p14:tracePt t="176146" x="5362575" y="3578225"/>
          <p14:tracePt t="176152" x="5370513" y="3578225"/>
          <p14:tracePt t="176168" x="5380038" y="3578225"/>
          <p14:tracePt t="176176" x="5387975" y="3578225"/>
          <p14:tracePt t="176184" x="5395913" y="3568700"/>
          <p14:tracePt t="176191" x="5430838" y="3560763"/>
          <p14:tracePt t="176200" x="5464175" y="3552825"/>
          <p14:tracePt t="176205" x="5497513" y="3535363"/>
          <p14:tracePt t="176214" x="5532438" y="3527425"/>
          <p14:tracePt t="176222" x="5557838" y="3517900"/>
          <p14:tracePt t="176230" x="5575300" y="3509963"/>
          <p14:tracePt t="176238" x="5600700" y="3502025"/>
          <p14:tracePt t="176249" x="5616575" y="3502025"/>
          <p14:tracePt t="176254" x="5626100" y="3492500"/>
          <p14:tracePt t="176275" x="5634038" y="3492500"/>
          <p14:tracePt t="176314" x="5641975" y="3492500"/>
          <p14:tracePt t="176384" x="5651500" y="3492500"/>
          <p14:tracePt t="176408" x="5659438" y="3492500"/>
          <p14:tracePt t="176422" x="5668963" y="3484563"/>
          <p14:tracePt t="176430" x="5694363" y="3475038"/>
          <p14:tracePt t="176438" x="5702300" y="3467100"/>
          <p14:tracePt t="176454" x="5719763" y="3467100"/>
          <p14:tracePt t="176462" x="5727700" y="3459163"/>
          <p14:tracePt t="176470" x="5727700" y="3449638"/>
          <p14:tracePt t="176475" x="5735638" y="3449638"/>
          <p14:tracePt t="176483" x="5745163" y="3449638"/>
          <p14:tracePt t="176492" x="5745163" y="3441700"/>
          <p14:tracePt t="176516" x="5753100" y="3441700"/>
          <p14:tracePt t="176570" x="5761038" y="3441700"/>
          <p14:tracePt t="176577" x="5770563" y="3441700"/>
          <p14:tracePt t="176584" x="5770563" y="3433763"/>
          <p14:tracePt t="176600" x="5778500" y="3424238"/>
          <p14:tracePt t="176608" x="5788025" y="3424238"/>
          <p14:tracePt t="176616" x="5788025" y="3416300"/>
          <p14:tracePt t="176624" x="5795963" y="3408363"/>
          <p14:tracePt t="176632" x="5803900" y="3398838"/>
          <p14:tracePt t="176646" x="5813425" y="3390900"/>
          <p14:tracePt t="176670" x="5813425" y="3382963"/>
          <p14:tracePt t="182744" x="5821363" y="3382963"/>
          <p14:tracePt t="182759" x="5829300" y="3382963"/>
          <p14:tracePt t="182768" x="5829300" y="3373438"/>
          <p14:tracePt t="182830" x="5838825" y="3365500"/>
          <p14:tracePt t="182852" x="5846763" y="3348038"/>
          <p14:tracePt t="182860" x="5854700" y="3340100"/>
          <p14:tracePt t="182868" x="5854700" y="3330575"/>
          <p14:tracePt t="182875" x="5864225" y="3314700"/>
          <p14:tracePt t="182884" x="5872163" y="3289300"/>
          <p14:tracePt t="182889" x="5880100" y="3279775"/>
          <p14:tracePt t="182898" x="5889625" y="3263900"/>
          <p14:tracePt t="182906" x="5897563" y="3246438"/>
          <p14:tracePt t="182913" x="5905500" y="3228975"/>
          <p14:tracePt t="182930" x="5905500" y="3221038"/>
          <p14:tracePt t="182937" x="5905500" y="3211513"/>
          <p14:tracePt t="182944" x="5915025" y="3211513"/>
          <p14:tracePt t="182952" x="5915025" y="3203575"/>
          <p14:tracePt t="182960" x="5922963" y="3195638"/>
          <p14:tracePt t="182975" x="5922963" y="3186113"/>
          <p14:tracePt t="182992" x="5922963" y="3178175"/>
          <p14:tracePt t="182998" x="5922963" y="3170238"/>
          <p14:tracePt t="183006" x="5932488" y="3170238"/>
          <p14:tracePt t="183014" x="5932488" y="3160713"/>
          <p14:tracePt t="183021" x="5932488" y="3152775"/>
          <p14:tracePt t="183030" x="5940425" y="3144838"/>
          <p14:tracePt t="183046" x="5948363" y="3135313"/>
          <p14:tracePt t="183052" x="5948363" y="3127375"/>
          <p14:tracePt t="183068" x="5957888" y="3119438"/>
          <p14:tracePt t="183075" x="5957888" y="3109913"/>
          <p14:tracePt t="183084" x="5957888" y="3101975"/>
          <p14:tracePt t="183100" x="5957888" y="3094038"/>
          <p14:tracePt t="183106" x="5965825" y="3084513"/>
          <p14:tracePt t="183122" x="5965825" y="3076575"/>
          <p14:tracePt t="183130" x="5965825" y="3067050"/>
          <p14:tracePt t="183137" x="5965825" y="3059113"/>
          <p14:tracePt t="183153" x="5965825" y="3051175"/>
          <p14:tracePt t="183159" x="5957888" y="3041650"/>
          <p14:tracePt t="183175" x="5948363" y="3033713"/>
          <p14:tracePt t="183184" x="5940425" y="3025775"/>
          <p14:tracePt t="183192" x="5932488" y="3025775"/>
          <p14:tracePt t="183200" x="5922963" y="3016250"/>
          <p14:tracePt t="183207" x="5915025" y="3008313"/>
          <p14:tracePt t="183213" x="5905500" y="3000375"/>
          <p14:tracePt t="183238" x="5897563" y="2990850"/>
          <p14:tracePt t="183262" x="5889625" y="2990850"/>
          <p14:tracePt t="183268" x="5889625" y="2982913"/>
          <p14:tracePt t="183276" x="5880100" y="2982913"/>
          <p14:tracePt t="183284" x="5872163" y="2974975"/>
          <p14:tracePt t="183291" x="5864225" y="2974975"/>
          <p14:tracePt t="183299" x="5854700" y="2965450"/>
          <p14:tracePt t="183308" x="5838825" y="2957513"/>
          <p14:tracePt t="183316" x="5821363" y="2949575"/>
          <p14:tracePt t="183321" x="5813425" y="2940050"/>
          <p14:tracePt t="183329" x="5795963" y="2940050"/>
          <p14:tracePt t="183337" x="5778500" y="2940050"/>
          <p14:tracePt t="183345" x="5770563" y="2932113"/>
          <p14:tracePt t="183354" x="5761038" y="2922588"/>
          <p14:tracePt t="183361" x="5753100" y="2922588"/>
          <p14:tracePt t="183375" x="5753100" y="2914650"/>
          <p14:tracePt t="183384" x="5745163" y="2914650"/>
          <p14:tracePt t="183391" x="5735638" y="2914650"/>
          <p14:tracePt t="183400" x="5727700" y="2914650"/>
          <p14:tracePt t="183416" x="5710238" y="2914650"/>
          <p14:tracePt t="183423" x="5684838" y="2906713"/>
          <p14:tracePt t="183430" x="5659438" y="2897188"/>
          <p14:tracePt t="183438" x="5583238" y="2881313"/>
          <p14:tracePt t="183445" x="5507038" y="2871788"/>
          <p14:tracePt t="183454" x="5464175" y="2863850"/>
          <p14:tracePt t="183462" x="5430838" y="2863850"/>
          <p14:tracePt t="183470" x="5413375" y="2863850"/>
          <p14:tracePt t="183477" x="5405438" y="2855913"/>
          <p14:tracePt t="183484" x="5395913" y="2855913"/>
          <p14:tracePt t="183491" x="5387975" y="2855913"/>
          <p14:tracePt t="183508" x="5380038" y="2855913"/>
          <p14:tracePt t="183516" x="5370513" y="2855913"/>
          <p14:tracePt t="183532" x="5362575" y="2855913"/>
          <p14:tracePt t="183537" x="5345113" y="2855913"/>
          <p14:tracePt t="183545" x="5319713" y="2855913"/>
          <p14:tracePt t="183554" x="5286375" y="2863850"/>
          <p14:tracePt t="183562" x="5251450" y="2871788"/>
          <p14:tracePt t="183570" x="5218113" y="2871788"/>
          <p14:tracePt t="183577" x="5208588" y="2881313"/>
          <p14:tracePt t="183586" x="5183188" y="2881313"/>
          <p14:tracePt t="183594" x="5175250" y="2881313"/>
          <p14:tracePt t="183608" x="5167313" y="2881313"/>
          <p14:tracePt t="183623" x="5157788" y="2881313"/>
          <p14:tracePt t="183632" x="5149850" y="2881313"/>
          <p14:tracePt t="183662" x="5141913" y="2881313"/>
          <p14:tracePt t="183670" x="5132388" y="2881313"/>
          <p14:tracePt t="183686" x="5124450" y="2881313"/>
          <p14:tracePt t="183693" x="5116513" y="2889250"/>
          <p14:tracePt t="183700" x="5106988" y="2889250"/>
          <p14:tracePt t="183715" x="5106988" y="2897188"/>
          <p14:tracePt t="183723" x="5099050" y="2897188"/>
          <p14:tracePt t="183732" x="5091113" y="2897188"/>
          <p14:tracePt t="183748" x="5081588" y="2906713"/>
          <p14:tracePt t="183756" x="5081588" y="2914650"/>
          <p14:tracePt t="183761" x="5064125" y="2914650"/>
          <p14:tracePt t="183770" x="5064125" y="2922588"/>
          <p14:tracePt t="183777" x="5056188" y="2922588"/>
          <p14:tracePt t="183832" x="5048250" y="2932113"/>
          <p14:tracePt t="183848" x="5038725" y="2940050"/>
          <p14:tracePt t="183863" x="5030788" y="2949575"/>
          <p14:tracePt t="183869" x="5022850" y="2957513"/>
          <p14:tracePt t="183886" x="5013325" y="2965450"/>
          <p14:tracePt t="183893" x="5005388" y="2974975"/>
          <p14:tracePt t="183902" x="5005388" y="2982913"/>
          <p14:tracePt t="183909" x="4997450" y="2982913"/>
          <p14:tracePt t="183918" x="4997450" y="2990850"/>
          <p14:tracePt t="183924" x="4987925" y="3000375"/>
          <p14:tracePt t="183932" x="4979988" y="3000375"/>
          <p14:tracePt t="183940" x="4979988" y="3008313"/>
          <p14:tracePt t="183948" x="4972050" y="3016250"/>
          <p14:tracePt t="183956" x="4962525" y="3025775"/>
          <p14:tracePt t="183972" x="4954588" y="3033713"/>
          <p14:tracePt t="183978" x="4946650" y="3041650"/>
          <p14:tracePt t="183986" x="4937125" y="3041650"/>
          <p14:tracePt t="183994" x="4937125" y="3051175"/>
          <p14:tracePt t="184002" x="4929188" y="3051175"/>
          <p14:tracePt t="184009" x="4919663" y="3059113"/>
          <p14:tracePt t="184040" x="4911725" y="3059113"/>
          <p14:tracePt t="184048" x="4903788" y="3059113"/>
          <p14:tracePt t="184064" x="4894263" y="3067050"/>
          <p14:tracePt t="184080" x="4886325" y="3067050"/>
          <p14:tracePt t="184086" x="4886325" y="3076575"/>
          <p14:tracePt t="184102" x="4878388" y="3084513"/>
          <p14:tracePt t="184118" x="4878388" y="3094038"/>
          <p14:tracePt t="184125" x="4878388" y="3101975"/>
          <p14:tracePt t="184133" x="4878388" y="3109913"/>
          <p14:tracePt t="184148" x="4878388" y="3119438"/>
          <p14:tracePt t="184155" x="4878388" y="3127375"/>
          <p14:tracePt t="184172" x="4878388" y="3135313"/>
          <p14:tracePt t="184188" x="4878388" y="3144838"/>
          <p14:tracePt t="184202" x="4878388" y="3152775"/>
          <p14:tracePt t="184209" x="4868863" y="3160713"/>
          <p14:tracePt t="184234" x="4860925" y="3170238"/>
          <p14:tracePt t="184272" x="4860925" y="3178175"/>
          <p14:tracePt t="184279" x="4860925" y="3186113"/>
          <p14:tracePt t="184309" x="4860925" y="3195638"/>
          <p14:tracePt t="184318" x="4860925" y="3203575"/>
          <p14:tracePt t="184325" x="4868863" y="3211513"/>
          <p14:tracePt t="184350" x="4878388" y="3221038"/>
          <p14:tracePt t="184355" x="4886325" y="3228975"/>
          <p14:tracePt t="184371" x="4886325" y="3238500"/>
          <p14:tracePt t="184379" x="4894263" y="3246438"/>
          <p14:tracePt t="184388" x="4894263" y="3254375"/>
          <p14:tracePt t="184396" x="4903788" y="3254375"/>
          <p14:tracePt t="184404" x="4911725" y="3263900"/>
          <p14:tracePt t="184409" x="4911725" y="3271838"/>
          <p14:tracePt t="184417" x="4919663" y="3271838"/>
          <p14:tracePt t="184425" x="4929188" y="3279775"/>
          <p14:tracePt t="184433" x="4929188" y="3289300"/>
          <p14:tracePt t="184442" x="4937125" y="3297238"/>
          <p14:tracePt t="184450" x="4946650" y="3297238"/>
          <p14:tracePt t="184458" x="4954588" y="3305175"/>
          <p14:tracePt t="184465" x="4954588" y="3314700"/>
          <p14:tracePt t="184471" x="4972050" y="3314700"/>
          <p14:tracePt t="184479" x="4987925" y="3322638"/>
          <p14:tracePt t="184488" x="5005388" y="3330575"/>
          <p14:tracePt t="184495" x="5030788" y="3340100"/>
          <p14:tracePt t="184503" x="5056188" y="3348038"/>
          <p14:tracePt t="184512" x="5073650" y="3355975"/>
          <p14:tracePt t="184518" x="5091113" y="3365500"/>
          <p14:tracePt t="184526" x="5116513" y="3373438"/>
          <p14:tracePt t="184534" x="5132388" y="3382963"/>
          <p14:tracePt t="184566" x="5141913" y="3382963"/>
          <p14:tracePt t="184580" x="5149850" y="3382963"/>
          <p14:tracePt t="184595" x="5157788" y="3390900"/>
          <p14:tracePt t="184604" x="5175250" y="3398838"/>
          <p14:tracePt t="184611" x="5200650" y="3408363"/>
          <p14:tracePt t="184619" x="5218113" y="3416300"/>
          <p14:tracePt t="184627" x="5243513" y="3424238"/>
          <p14:tracePt t="184633" x="5251450" y="3424238"/>
          <p14:tracePt t="184650" x="5260975" y="3424238"/>
          <p14:tracePt t="184657" x="5268913" y="3424238"/>
          <p14:tracePt t="184665" x="5276850" y="3424238"/>
          <p14:tracePt t="184673" x="5286375" y="3424238"/>
          <p14:tracePt t="184682" x="5294313" y="3433763"/>
          <p14:tracePt t="184687" x="5302250" y="3433763"/>
          <p14:tracePt t="184695" x="5319713" y="3433763"/>
          <p14:tracePt t="184704" x="5337175" y="3433763"/>
          <p14:tracePt t="184711" x="5345113" y="3433763"/>
          <p14:tracePt t="184720" x="5353050" y="3433763"/>
          <p14:tracePt t="184728" x="5362575" y="3433763"/>
          <p14:tracePt t="184741" x="5370513" y="3424238"/>
          <p14:tracePt t="184749" x="5380038" y="3424238"/>
          <p14:tracePt t="184765" x="5387975" y="3424238"/>
          <p14:tracePt t="184773" x="5395913" y="3424238"/>
          <p14:tracePt t="184789" x="5405438" y="3424238"/>
          <p14:tracePt t="184795" x="5413375" y="3424238"/>
          <p14:tracePt t="184804" x="5438775" y="3424238"/>
          <p14:tracePt t="184811" x="5472113" y="3416300"/>
          <p14:tracePt t="184820" x="5489575" y="3416300"/>
          <p14:tracePt t="184827" x="5514975" y="3408363"/>
          <p14:tracePt t="184836" x="5532438" y="3408363"/>
          <p14:tracePt t="184844" x="5532438" y="3398838"/>
          <p14:tracePt t="184850" x="5549900" y="3398838"/>
          <p14:tracePt t="184857" x="5557838" y="3398838"/>
          <p14:tracePt t="184866" x="5583238" y="3390900"/>
          <p14:tracePt t="184874" x="5608638" y="3390900"/>
          <p14:tracePt t="184882" x="5634038" y="3382963"/>
          <p14:tracePt t="184889" x="5651500" y="3382963"/>
          <p14:tracePt t="184897" x="5676900" y="3373438"/>
          <p14:tracePt t="184903" x="5702300" y="3365500"/>
          <p14:tracePt t="184911" x="5719763" y="3365500"/>
          <p14:tracePt t="184919" x="5735638" y="3365500"/>
          <p14:tracePt t="184928" x="5753100" y="3365500"/>
          <p14:tracePt t="184943" x="5778500" y="3355975"/>
          <p14:tracePt t="184952" x="5788025" y="3355975"/>
          <p14:tracePt t="184957" x="5788025" y="3348038"/>
          <p14:tracePt t="184965" x="5795963" y="3348038"/>
          <p14:tracePt t="184973" x="5803900" y="3340100"/>
          <p14:tracePt t="184990" x="5813425" y="3340100"/>
          <p14:tracePt t="184998" x="5821363" y="3340100"/>
          <p14:tracePt t="185012" x="5829300" y="3340100"/>
          <p14:tracePt t="185174" x="5838825" y="3340100"/>
          <p14:tracePt t="185182" x="5846763" y="3340100"/>
          <p14:tracePt t="185198" x="5854700" y="3340100"/>
          <p14:tracePt t="185206" x="5872163" y="3348038"/>
          <p14:tracePt t="185221" x="5880100" y="3355975"/>
          <p14:tracePt t="185229" x="5889625" y="3355975"/>
          <p14:tracePt t="185236" x="5897563" y="3355975"/>
          <p14:tracePt t="185252" x="5905500" y="3355975"/>
          <p14:tracePt t="185259" x="5915025" y="3355975"/>
          <p14:tracePt t="185267" x="5915025" y="3365500"/>
          <p14:tracePt t="185282" x="5922963" y="3365500"/>
          <p14:tracePt t="185289" x="5932488" y="3373438"/>
          <p14:tracePt t="185298" x="5940425" y="3373438"/>
          <p14:tracePt t="185314" x="5948363" y="3373438"/>
          <p14:tracePt t="185322" x="5957888" y="3373438"/>
          <p14:tracePt t="185336" x="5957888" y="3382963"/>
          <p14:tracePt t="185343" x="5965825" y="3382963"/>
          <p14:tracePt t="185352" x="5973763" y="3382963"/>
          <p14:tracePt t="185359" x="5983288" y="3382963"/>
          <p14:tracePt t="185368" x="5983288" y="3390900"/>
          <p14:tracePt t="185375" x="5991225" y="3390900"/>
          <p14:tracePt t="185383" x="5999163" y="3390900"/>
          <p14:tracePt t="185397" x="6008688" y="3390900"/>
          <p14:tracePt t="185405" x="6008688" y="3398838"/>
          <p14:tracePt t="185413" x="6016625" y="3398838"/>
          <p14:tracePt t="185430" x="6024563" y="3398838"/>
          <p14:tracePt t="185460" x="6034088" y="3398838"/>
          <p14:tracePt t="185476" x="6042025" y="3398838"/>
          <p14:tracePt t="185546" x="6049963" y="3398838"/>
          <p14:tracePt t="185568" x="6059488" y="3398838"/>
          <p14:tracePt t="185614" x="6067425" y="3398838"/>
          <p14:tracePt t="185630" x="6076950" y="3398838"/>
          <p14:tracePt t="188037" x="6067425" y="3398838"/>
          <p14:tracePt t="188045" x="6067425" y="3390900"/>
          <p14:tracePt t="188053" x="6059488" y="3382963"/>
          <p14:tracePt t="188076" x="6049963" y="3373438"/>
          <p14:tracePt t="188084" x="6049963" y="3365500"/>
          <p14:tracePt t="188108" x="6049963" y="3355975"/>
          <p14:tracePt t="188124" x="6049963" y="3348038"/>
          <p14:tracePt t="188224" x="6049963" y="3340100"/>
          <p14:tracePt t="188246" x="6049963" y="3330575"/>
          <p14:tracePt t="189366" x="6049963" y="3322638"/>
          <p14:tracePt t="189373" x="6059488" y="3314700"/>
          <p14:tracePt t="189381" x="6067425" y="3305175"/>
          <p14:tracePt t="189389" x="6067425" y="3297238"/>
          <p14:tracePt t="189395" x="6076950" y="3297238"/>
          <p14:tracePt t="189403" x="6084888" y="3289300"/>
          <p14:tracePt t="189411" x="6092825" y="3271838"/>
          <p14:tracePt t="189419" x="6102350" y="3271838"/>
          <p14:tracePt t="189427" x="6110288" y="3263900"/>
          <p14:tracePt t="189436" x="6118225" y="3254375"/>
          <p14:tracePt t="189443" x="6118225" y="3246438"/>
          <p14:tracePt t="189450" x="6127750" y="3246438"/>
          <p14:tracePt t="189458" x="6135688" y="3238500"/>
          <p14:tracePt t="189473" x="6135688" y="3228975"/>
          <p14:tracePt t="189490" x="6143625" y="3228975"/>
          <p14:tracePt t="189497" x="6153150" y="3221038"/>
          <p14:tracePt t="189504" x="6161088" y="3211513"/>
          <p14:tracePt t="189512" x="6161088" y="3203575"/>
          <p14:tracePt t="189519" x="6169025" y="3203575"/>
          <p14:tracePt t="189527" x="6178550" y="3195638"/>
          <p14:tracePt t="189535" x="6178550" y="3186113"/>
          <p14:tracePt t="189552" x="6178550" y="3178175"/>
          <p14:tracePt t="189557" x="6178550" y="3170238"/>
          <p14:tracePt t="189565" x="6178550" y="3160713"/>
          <p14:tracePt t="189636" x="6178550" y="3152775"/>
          <p14:tracePt t="189643" x="6178550" y="3144838"/>
          <p14:tracePt t="189652" x="6169025" y="3144838"/>
          <p14:tracePt t="189660" x="6153150" y="3135313"/>
          <p14:tracePt t="189665" x="6127750" y="3127375"/>
          <p14:tracePt t="189673" x="6092825" y="3109913"/>
          <p14:tracePt t="189682" x="6067425" y="3101975"/>
          <p14:tracePt t="189689" x="6049963" y="3094038"/>
          <p14:tracePt t="189698" x="6024563" y="3084513"/>
          <p14:tracePt t="189706" x="5999163" y="3076575"/>
          <p14:tracePt t="189713" x="5965825" y="3076575"/>
          <p14:tracePt t="189719" x="5948363" y="3076575"/>
          <p14:tracePt t="189727" x="5922963" y="3076575"/>
          <p14:tracePt t="189735" x="5905500" y="3076575"/>
          <p14:tracePt t="189743" x="5897563" y="3076575"/>
          <p14:tracePt t="189752" x="5889625" y="3076575"/>
          <p14:tracePt t="189759" x="5880100" y="3076575"/>
          <p14:tracePt t="189781" x="5872163" y="3076575"/>
          <p14:tracePt t="189789" x="5864225" y="3076575"/>
          <p14:tracePt t="189798" x="5854700" y="3067050"/>
          <p14:tracePt t="189805" x="5829300" y="3067050"/>
          <p14:tracePt t="189813" x="5795963" y="3059113"/>
          <p14:tracePt t="189821" x="5761038" y="3051175"/>
          <p14:tracePt t="189829" x="5727700" y="3041650"/>
          <p14:tracePt t="189836" x="5702300" y="3041650"/>
          <p14:tracePt t="189843" x="5668963" y="3033713"/>
          <p14:tracePt t="189852" x="5641975" y="3033713"/>
          <p14:tracePt t="189859" x="5616575" y="3033713"/>
          <p14:tracePt t="189868" x="5600700" y="3033713"/>
          <p14:tracePt t="189875" x="5583238" y="3033713"/>
          <p14:tracePt t="189882" x="5575300" y="3033713"/>
          <p14:tracePt t="189889" x="5549900" y="3033713"/>
          <p14:tracePt t="189897" x="5532438" y="3025775"/>
          <p14:tracePt t="189906" x="5524500" y="3025775"/>
          <p14:tracePt t="189968" x="5524500" y="3016250"/>
          <p14:tracePt t="189992" x="5507038" y="3016250"/>
          <p14:tracePt t="190005" x="5507038" y="3008313"/>
          <p14:tracePt t="190013" x="5497513" y="3008313"/>
          <p14:tracePt t="190021" x="5489575" y="3008313"/>
          <p14:tracePt t="190029" x="5481638" y="3008313"/>
          <p14:tracePt t="190052" x="5472113" y="3008313"/>
          <p14:tracePt t="190059" x="5464175" y="3008313"/>
          <p14:tracePt t="190075" x="5456238" y="3008313"/>
          <p14:tracePt t="190083" x="5446713" y="3008313"/>
          <p14:tracePt t="190091" x="5438775" y="3008313"/>
          <p14:tracePt t="190105" x="5421313" y="3008313"/>
          <p14:tracePt t="190114" x="5413375" y="3008313"/>
          <p14:tracePt t="190121" x="5387975" y="3008313"/>
          <p14:tracePt t="190129" x="5370513" y="3008313"/>
          <p14:tracePt t="190145" x="5353050" y="3008313"/>
          <p14:tracePt t="190152" x="5345113" y="3008313"/>
          <p14:tracePt t="190159" x="5327650" y="3008313"/>
          <p14:tracePt t="190167" x="5319713" y="3016250"/>
          <p14:tracePt t="190175" x="5311775" y="3016250"/>
          <p14:tracePt t="190183" x="5294313" y="3016250"/>
          <p14:tracePt t="190191" x="5268913" y="3016250"/>
          <p14:tracePt t="190199" x="5251450" y="3016250"/>
          <p14:tracePt t="190207" x="5226050" y="3025775"/>
          <p14:tracePt t="190213" x="5200650" y="3025775"/>
          <p14:tracePt t="190221" x="5183188" y="3025775"/>
          <p14:tracePt t="190229" x="5157788" y="3025775"/>
          <p14:tracePt t="190249" x="5124450" y="3033713"/>
          <p14:tracePt t="190254" x="5106988" y="3033713"/>
          <p14:tracePt t="190261" x="5099050" y="3033713"/>
          <p14:tracePt t="190315" x="5099050" y="3041650"/>
          <p14:tracePt t="190375" x="5099050" y="3051175"/>
          <p14:tracePt t="190383" x="5106988" y="3051175"/>
          <p14:tracePt t="190399" x="5116513" y="3059113"/>
          <p14:tracePt t="190408" x="5124450" y="3059113"/>
          <p14:tracePt t="190415" x="5132388" y="3067050"/>
          <p14:tracePt t="190423" x="5132388" y="3076575"/>
          <p14:tracePt t="190437" x="5132388" y="3084513"/>
          <p14:tracePt t="190445" x="5132388" y="3094038"/>
          <p14:tracePt t="190762" x="5132388" y="3101975"/>
          <p14:tracePt t="190769" x="5132388" y="3109913"/>
          <p14:tracePt t="190777" x="5132388" y="3119438"/>
          <p14:tracePt t="190785" x="5116513" y="3119438"/>
          <p14:tracePt t="190802" x="5106988" y="3127375"/>
          <p14:tracePt t="190809" x="5099050" y="3135313"/>
          <p14:tracePt t="190824" x="5091113" y="3144838"/>
          <p14:tracePt t="190832" x="5081588" y="3152775"/>
          <p14:tracePt t="190840" x="5073650" y="3160713"/>
          <p14:tracePt t="190855" x="5064125" y="3170238"/>
          <p14:tracePt t="190864" x="5064125" y="3178175"/>
          <p14:tracePt t="190918" x="5056188" y="3186113"/>
          <p14:tracePt t="190923" x="5056188" y="3195638"/>
          <p14:tracePt t="190932" x="5056188" y="3203575"/>
          <p14:tracePt t="190939" x="5038725" y="3221038"/>
          <p14:tracePt t="190947" x="5030788" y="3238500"/>
          <p14:tracePt t="190956" x="5005388" y="3263900"/>
          <p14:tracePt t="190964" x="4972050" y="3297238"/>
          <p14:tracePt t="190971" x="4919663" y="3330575"/>
          <p14:tracePt t="190977" x="4886325" y="3348038"/>
          <p14:tracePt t="190985" x="4860925" y="3355975"/>
          <p14:tracePt t="190993" x="4835525" y="3365500"/>
          <p14:tracePt t="191002" x="4810125" y="3382963"/>
          <p14:tracePt t="191009" x="4802188" y="3390900"/>
          <p14:tracePt t="191018" x="4784725" y="3398838"/>
          <p14:tracePt t="191025" x="4775200" y="3408363"/>
          <p14:tracePt t="191040" x="4767263" y="3408363"/>
          <p14:tracePt t="191139" x="4759325" y="3416300"/>
          <p14:tracePt t="191155" x="4749800" y="3424238"/>
          <p14:tracePt t="191180" x="4749800" y="3433763"/>
          <p14:tracePt t="191217" x="4741863" y="3433763"/>
          <p14:tracePt t="191225" x="4733925" y="3433763"/>
          <p14:tracePt t="191242" x="4724400" y="3433763"/>
          <p14:tracePt t="191248" x="4716463" y="3433763"/>
          <p14:tracePt t="191255" x="4708525" y="3433763"/>
          <p14:tracePt t="191263" x="4699000" y="3433763"/>
          <p14:tracePt t="191271" x="4683125" y="3433763"/>
          <p14:tracePt t="191279" x="4673600" y="3433763"/>
          <p14:tracePt t="191287" x="4665663" y="3433763"/>
          <p14:tracePt t="191295" x="4648200" y="3433763"/>
          <p14:tracePt t="191302" x="4640263" y="3433763"/>
          <p14:tracePt t="191309" x="4622800" y="3424238"/>
          <p14:tracePt t="191317" x="4614863" y="3424238"/>
          <p14:tracePt t="191333" x="4605338" y="3424238"/>
          <p14:tracePt t="191341" x="4597400" y="3416300"/>
          <p14:tracePt t="191355" x="4589463" y="3416300"/>
          <p14:tracePt t="191363" x="4579938" y="3416300"/>
          <p14:tracePt t="191371" x="4572000" y="3416300"/>
          <p14:tracePt t="191379" x="4564063" y="3416300"/>
          <p14:tracePt t="191387" x="4538663" y="3408363"/>
          <p14:tracePt t="191395" x="4529138" y="3408363"/>
          <p14:tracePt t="191403" x="4521200" y="3408363"/>
          <p14:tracePt t="191409" x="4503738" y="3408363"/>
          <p14:tracePt t="191572" x="4495800" y="3408363"/>
          <p14:tracePt t="191612" x="4486275" y="3408363"/>
          <p14:tracePt t="191696" x="4486275" y="3398838"/>
          <p14:tracePt t="191741" x="4478338" y="3398838"/>
          <p14:tracePt t="191766" x="4470400" y="3398838"/>
          <p14:tracePt t="191782" x="4460875" y="3398838"/>
          <p14:tracePt t="191795" x="4452938" y="3398838"/>
          <p14:tracePt t="191803" x="4445000" y="3398838"/>
          <p14:tracePt t="191835" x="4435475" y="3398838"/>
          <p14:tracePt t="191874" x="4427538" y="3398838"/>
          <p14:tracePt t="191881" x="4419600" y="3398838"/>
          <p14:tracePt t="191989" x="4410075" y="3398838"/>
          <p14:tracePt t="192066" x="4402138" y="3398838"/>
          <p14:tracePt t="194428" x="4394200" y="3398838"/>
          <p14:tracePt t="194443" x="4368800" y="3408363"/>
          <p14:tracePt t="194452" x="4368800" y="3416300"/>
          <p14:tracePt t="194459" x="4351338" y="3424238"/>
          <p14:tracePt t="194468" x="4341813" y="3433763"/>
          <p14:tracePt t="194481" x="4316413" y="3449638"/>
          <p14:tracePt t="194489" x="4291013" y="3475038"/>
          <p14:tracePt t="194497" x="4232275" y="3502025"/>
          <p14:tracePt t="194506" x="4130675" y="3535363"/>
          <p14:tracePt t="194513" x="3917950" y="3594100"/>
          <p14:tracePt t="194521" x="3646488" y="3646488"/>
          <p14:tracePt t="194527" x="3398838" y="3671888"/>
          <p14:tracePt t="194535" x="3178175" y="3705225"/>
          <p14:tracePt t="194543" x="3076575" y="3738563"/>
          <p14:tracePt t="194552" x="2982913" y="3773488"/>
          <p14:tracePt t="194559" x="2897188" y="3806825"/>
          <p14:tracePt t="194567" x="2820988" y="3816350"/>
          <p14:tracePt t="194575" x="2762250" y="3824288"/>
          <p14:tracePt t="194582" x="2744788" y="3824288"/>
          <p14:tracePt t="194589" x="2736850" y="3824288"/>
          <p14:tracePt t="194668" x="2727325" y="3824288"/>
          <p14:tracePt t="194683" x="2727325" y="3816350"/>
          <p14:tracePt t="194689" x="2727325" y="3806825"/>
          <p14:tracePt t="194705" x="2719388" y="3806825"/>
          <p14:tracePt t="194713" x="2719388" y="3798888"/>
          <p14:tracePt t="194729" x="2719388" y="3790950"/>
          <p14:tracePt t="194743" x="2711450" y="3781425"/>
          <p14:tracePt t="194759" x="2701925" y="3773488"/>
          <p14:tracePt t="194768" x="2701925" y="3763963"/>
          <p14:tracePt t="194776" x="2693988" y="3756025"/>
          <p14:tracePt t="194783" x="2676525" y="3748088"/>
          <p14:tracePt t="194791" x="2676525" y="3738563"/>
          <p14:tracePt t="194798" x="2660650" y="3730625"/>
          <p14:tracePt t="194805" x="2633663" y="3722688"/>
          <p14:tracePt t="194813" x="2608263" y="3722688"/>
          <p14:tracePt t="194821" x="2582863" y="3713163"/>
          <p14:tracePt t="194829" x="2549525" y="3705225"/>
          <p14:tracePt t="194837" x="2516188" y="3697288"/>
          <p14:tracePt t="194845" x="2463800" y="3687763"/>
          <p14:tracePt t="194852" x="2405063" y="3662363"/>
          <p14:tracePt t="194859" x="2344738" y="3654425"/>
          <p14:tracePt t="194867" x="2286000" y="3636963"/>
          <p14:tracePt t="194875" x="2184400" y="3611563"/>
          <p14:tracePt t="194883" x="2030413" y="3603625"/>
          <p14:tracePt t="194891" x="1878013" y="3586163"/>
          <p14:tracePt t="194900" x="1733550" y="3586163"/>
          <p14:tracePt t="194905" x="1606550" y="3586163"/>
          <p14:tracePt t="194913" x="1512888" y="3586163"/>
          <p14:tracePt t="194921" x="1411288" y="3586163"/>
          <p14:tracePt t="194929" x="1308100" y="3586163"/>
          <p14:tracePt t="194937" x="1223963" y="3586163"/>
          <p14:tracePt t="194945" x="1163638" y="3603625"/>
          <p14:tracePt t="194953" x="1104900" y="3611563"/>
          <p14:tracePt t="194961" x="1069975" y="3619500"/>
          <p14:tracePt t="194967" x="1044575" y="3629025"/>
          <p14:tracePt t="194975" x="1028700" y="3636963"/>
          <p14:tracePt t="194983" x="993775" y="3636963"/>
          <p14:tracePt t="194991" x="960438" y="3646488"/>
          <p14:tracePt t="195000" x="935038" y="3646488"/>
          <p14:tracePt t="195013" x="925513" y="3646488"/>
          <p14:tracePt t="195292" x="917575" y="3646488"/>
          <p14:tracePt t="195307" x="909638" y="3636963"/>
          <p14:tracePt t="195323" x="909638" y="3629025"/>
          <p14:tracePt t="195331" x="909638" y="3619500"/>
          <p14:tracePt t="195339" x="909638" y="3611563"/>
          <p14:tracePt t="195345" x="900113" y="3611563"/>
          <p14:tracePt t="195353" x="900113" y="3603625"/>
          <p14:tracePt t="195361" x="900113" y="3594100"/>
          <p14:tracePt t="195369" x="892175" y="3594100"/>
          <p14:tracePt t="195377" x="892175" y="3586163"/>
          <p14:tracePt t="195385" x="884238" y="3578225"/>
          <p14:tracePt t="195393" x="884238" y="3568700"/>
          <p14:tracePt t="195415" x="874713" y="3568700"/>
          <p14:tracePt t="195423" x="874713" y="3560763"/>
          <p14:tracePt t="195439" x="866775" y="3552825"/>
          <p14:tracePt t="195947" x="866775" y="3560763"/>
          <p14:tracePt t="195955" x="858838" y="3578225"/>
          <p14:tracePt t="195963" x="858838" y="3594100"/>
          <p14:tracePt t="195971" x="858838" y="3611563"/>
          <p14:tracePt t="195979" x="849313" y="3629025"/>
          <p14:tracePt t="195987" x="849313" y="3646488"/>
          <p14:tracePt t="195995" x="849313" y="3654425"/>
          <p14:tracePt t="196009" x="849313" y="3662363"/>
          <p14:tracePt t="196017" x="849313" y="3671888"/>
          <p14:tracePt t="196033" x="849313" y="3679825"/>
          <p14:tracePt t="196041" x="858838" y="3687763"/>
          <p14:tracePt t="196049" x="858838" y="3697288"/>
          <p14:tracePt t="196063" x="866775" y="3705225"/>
          <p14:tracePt t="196071" x="874713" y="3722688"/>
          <p14:tracePt t="196079" x="884238" y="3730625"/>
          <p14:tracePt t="196087" x="884238" y="3756025"/>
          <p14:tracePt t="196095" x="884238" y="3773488"/>
          <p14:tracePt t="196103" x="892175" y="3781425"/>
          <p14:tracePt t="196109" x="900113" y="3798888"/>
          <p14:tracePt t="196117" x="900113" y="3816350"/>
          <p14:tracePt t="196125" x="909638" y="3824288"/>
          <p14:tracePt t="196133" x="909638" y="3841750"/>
          <p14:tracePt t="196141" x="917575" y="3867150"/>
          <p14:tracePt t="196149" x="925513" y="3892550"/>
          <p14:tracePt t="196157" x="935038" y="3900488"/>
          <p14:tracePt t="196165" x="942975" y="3917950"/>
          <p14:tracePt t="196171" x="942975" y="3935413"/>
          <p14:tracePt t="196179" x="952500" y="3935413"/>
          <p14:tracePt t="196187" x="960438" y="3951288"/>
          <p14:tracePt t="196195" x="977900" y="3968750"/>
          <p14:tracePt t="196203" x="1003300" y="3994150"/>
          <p14:tracePt t="196211" x="1011238" y="3994150"/>
          <p14:tracePt t="196218" x="1036638" y="4002088"/>
          <p14:tracePt t="196226" x="1054100" y="4019550"/>
          <p14:tracePt t="196249" x="1087438" y="4070350"/>
          <p14:tracePt t="196250" x="1096963" y="4095750"/>
          <p14:tracePt t="196257" x="1122363" y="4130675"/>
          <p14:tracePt t="196265" x="1155700" y="4164013"/>
          <p14:tracePt t="196271" x="1173163" y="4197350"/>
          <p14:tracePt t="196279" x="1189038" y="4224338"/>
          <p14:tracePt t="196287" x="1206500" y="4257675"/>
          <p14:tracePt t="196295" x="1216025" y="4291013"/>
          <p14:tracePt t="196304" x="1223963" y="4325938"/>
          <p14:tracePt t="196311" x="1231900" y="4351338"/>
          <p14:tracePt t="196319" x="1241425" y="4384675"/>
          <p14:tracePt t="196327" x="1241425" y="4410075"/>
          <p14:tracePt t="196334" x="1241425" y="4435475"/>
          <p14:tracePt t="196341" x="1241425" y="4445000"/>
          <p14:tracePt t="196349" x="1241425" y="4460875"/>
          <p14:tracePt t="196357" x="1241425" y="4470400"/>
          <p14:tracePt t="196373" x="1231900" y="4486275"/>
          <p14:tracePt t="196382" x="1216025" y="4503738"/>
          <p14:tracePt t="196395" x="1198563" y="4521200"/>
          <p14:tracePt t="196403" x="1181100" y="4538663"/>
          <p14:tracePt t="196411" x="1173163" y="4546600"/>
          <p14:tracePt t="196419" x="1163638" y="4554538"/>
          <p14:tracePt t="196427" x="1155700" y="4572000"/>
          <p14:tracePt t="196435" x="1147763" y="4589463"/>
          <p14:tracePt t="196441" x="1147763" y="4605338"/>
          <p14:tracePt t="196450" x="1147763" y="4630738"/>
          <p14:tracePt t="196457" x="1155700" y="4665663"/>
          <p14:tracePt t="196465" x="1173163" y="4691063"/>
          <p14:tracePt t="196473" x="1198563" y="4716463"/>
          <p14:tracePt t="196482" x="1223963" y="4741863"/>
          <p14:tracePt t="196490" x="1249363" y="4767263"/>
          <p14:tracePt t="196495" x="1274763" y="4784725"/>
          <p14:tracePt t="196503" x="1292225" y="4810125"/>
          <p14:tracePt t="196511" x="1308100" y="4835525"/>
          <p14:tracePt t="196519" x="1325563" y="4852988"/>
          <p14:tracePt t="196527" x="1333500" y="4860925"/>
          <p14:tracePt t="196543" x="1333500" y="4868863"/>
          <p14:tracePt t="196549" x="1343025" y="4878388"/>
          <p14:tracePt t="196557" x="1343025" y="4886325"/>
          <p14:tracePt t="196565" x="1343025" y="4911725"/>
          <p14:tracePt t="196573" x="1333500" y="4929188"/>
          <p14:tracePt t="196582" x="1333500" y="4954588"/>
          <p14:tracePt t="196589" x="1325563" y="4962525"/>
          <p14:tracePt t="196598" x="1317625" y="4987925"/>
          <p14:tracePt t="196603" x="1317625" y="5022850"/>
          <p14:tracePt t="196611" x="1317625" y="5048250"/>
          <p14:tracePt t="196620" x="1317625" y="5073650"/>
          <p14:tracePt t="196627" x="1325563" y="5106988"/>
          <p14:tracePt t="196635" x="1333500" y="5132388"/>
          <p14:tracePt t="196643" x="1333500" y="5157788"/>
          <p14:tracePt t="196651" x="1343025" y="5167313"/>
          <p14:tracePt t="196657" x="1350963" y="5183188"/>
          <p14:tracePt t="196665" x="1360488" y="5208588"/>
          <p14:tracePt t="196673" x="1368425" y="5218113"/>
          <p14:tracePt t="196682" x="1376363" y="5235575"/>
          <p14:tracePt t="196689" x="1385888" y="5251450"/>
          <p14:tracePt t="196698" x="1385888" y="5260975"/>
          <p14:tracePt t="196705" x="1385888" y="5268913"/>
          <p14:tracePt t="196711" x="1385888" y="5276850"/>
          <p14:tracePt t="196719" x="1385888" y="5286375"/>
          <p14:tracePt t="196735" x="1376363" y="5294313"/>
          <p14:tracePt t="196743" x="1368425" y="5302250"/>
          <p14:tracePt t="196752" x="1368425" y="5311775"/>
          <p14:tracePt t="196759" x="1360488" y="5327650"/>
          <p14:tracePt t="196765" x="1350963" y="5337175"/>
          <p14:tracePt t="196773" x="1350963" y="5353050"/>
          <p14:tracePt t="196782" x="1350963" y="5380038"/>
          <p14:tracePt t="196789" x="1360488" y="5395913"/>
          <p14:tracePt t="196797" x="1368425" y="5413375"/>
          <p14:tracePt t="196805" x="1376363" y="5430838"/>
          <p14:tracePt t="196813" x="1376363" y="5438775"/>
          <p14:tracePt t="196827" x="1385888" y="5446713"/>
          <p14:tracePt t="196843" x="1385888" y="5456238"/>
          <p14:tracePt t="196859" x="1385888" y="5464175"/>
          <p14:tracePt t="196875" x="1385888" y="5472113"/>
          <p14:tracePt t="196882" x="1385888" y="5481638"/>
          <p14:tracePt t="196889" x="1385888" y="5489575"/>
          <p14:tracePt t="196897" x="1385888" y="5507038"/>
          <p14:tracePt t="196914" x="1385888" y="5514975"/>
          <p14:tracePt t="196921" x="1376363" y="5524500"/>
          <p14:tracePt t="196927" x="1368425" y="5532438"/>
          <p14:tracePt t="196943" x="1360488" y="5540375"/>
          <p14:tracePt t="196951" x="1360488" y="5549900"/>
          <p14:tracePt t="196959" x="1350963" y="5549900"/>
          <p14:tracePt t="196968" x="1350963" y="5557838"/>
          <p14:tracePt t="196975" x="1343025" y="5565775"/>
          <p14:tracePt t="196982" x="1343025" y="5575300"/>
          <p14:tracePt t="196997" x="1333500" y="5583238"/>
          <p14:tracePt t="197005" x="1333500" y="5591175"/>
          <p14:tracePt t="197013" x="1325563" y="5591175"/>
          <p14:tracePt t="197021" x="1325563" y="5600700"/>
          <p14:tracePt t="197029" x="1317625" y="5608638"/>
          <p14:tracePt t="197037" x="1308100" y="5616575"/>
          <p14:tracePt t="197043" x="1300163" y="5616575"/>
          <p14:tracePt t="197051" x="1300163" y="5626100"/>
          <p14:tracePt t="197059" x="1292225" y="5634038"/>
          <p14:tracePt t="197067" x="1282700" y="5634038"/>
          <p14:tracePt t="197075" x="1282700" y="5641975"/>
          <p14:tracePt t="197083" x="1274763" y="5651500"/>
          <p14:tracePt t="197097" x="1266825" y="5659438"/>
          <p14:tracePt t="197230" x="1257300" y="5659438"/>
          <p14:tracePt t="197237" x="1257300" y="5668963"/>
          <p14:tracePt t="197245" x="1257300" y="5676900"/>
          <p14:tracePt t="197337" x="1249363" y="5684838"/>
          <p14:tracePt t="197353" x="1241425" y="5684838"/>
          <p14:tracePt t="197361" x="1241425" y="5694363"/>
          <p14:tracePt t="198193" x="1249363" y="5684838"/>
          <p14:tracePt t="198209" x="1249363" y="5676900"/>
          <p14:tracePt t="198218" x="1257300" y="5676900"/>
          <p14:tracePt t="198225" x="1257300" y="5668963"/>
          <p14:tracePt t="198633" x="1266825" y="5668963"/>
          <p14:tracePt t="198649" x="1274763" y="5668963"/>
          <p14:tracePt t="198657" x="1282700" y="5659438"/>
          <p14:tracePt t="198665" x="1292225" y="5659438"/>
          <p14:tracePt t="198673" x="1300163" y="5651500"/>
          <p14:tracePt t="198682" x="1300163" y="5641975"/>
          <p14:tracePt t="198687" x="1317625" y="5641975"/>
          <p14:tracePt t="198695" x="1325563" y="5634038"/>
          <p14:tracePt t="198703" x="1333500" y="5626100"/>
          <p14:tracePt t="198711" x="1343025" y="5626100"/>
          <p14:tracePt t="198719" x="1343025" y="5616575"/>
          <p14:tracePt t="198741" x="1350963" y="5616575"/>
          <p14:tracePt t="199019" x="1360488" y="5608638"/>
          <p14:tracePt t="199027" x="1368425" y="5600700"/>
          <p14:tracePt t="199035" x="1368425" y="5591175"/>
          <p14:tracePt t="199043" x="1376363" y="5591175"/>
          <p14:tracePt t="199051" x="1393825" y="5565775"/>
          <p14:tracePt t="199059" x="1401763" y="5557838"/>
          <p14:tracePt t="199067" x="1427163" y="5532438"/>
          <p14:tracePt t="199073" x="1452563" y="5507038"/>
          <p14:tracePt t="199082" x="1477963" y="5481638"/>
          <p14:tracePt t="199089" x="1504950" y="5446713"/>
          <p14:tracePt t="199097" x="1538288" y="5405438"/>
          <p14:tracePt t="199105" x="1571625" y="5370513"/>
          <p14:tracePt t="199113" x="1631950" y="5302250"/>
          <p14:tracePt t="199119" x="1682750" y="5251450"/>
          <p14:tracePt t="199127" x="1741488" y="5192713"/>
          <p14:tracePt t="199135" x="1801813" y="5132388"/>
          <p14:tracePt t="199143" x="1852613" y="5064125"/>
          <p14:tracePt t="199152" x="1920875" y="5013325"/>
          <p14:tracePt t="199159" x="1963738" y="4946650"/>
          <p14:tracePt t="199167" x="2005013" y="4886325"/>
          <p14:tracePt t="199173" x="2047875" y="4835525"/>
          <p14:tracePt t="199182" x="2065338" y="4810125"/>
          <p14:tracePt t="199189" x="2090738" y="4775200"/>
          <p14:tracePt t="199197" x="2090738" y="4749800"/>
          <p14:tracePt t="199205" x="2098675" y="4724400"/>
          <p14:tracePt t="199213" x="2108200" y="4699000"/>
          <p14:tracePt t="199214" x="0" y="0"/>
        </p14:tracePtLst>
        <p14:tracePtLst>
          <p14:tracePt t="199369" x="1954213" y="3960813"/>
          <p14:tracePt t="199375" x="1954213" y="3917950"/>
          <p14:tracePt t="199383" x="1954213" y="3867150"/>
          <p14:tracePt t="199391" x="1963738" y="3806825"/>
          <p14:tracePt t="199398" x="1971675" y="3763963"/>
          <p14:tracePt t="199405" x="1979613" y="3730625"/>
          <p14:tracePt t="199414" x="1989138" y="3697288"/>
          <p14:tracePt t="199421" x="1997075" y="3662363"/>
          <p14:tracePt t="199429" x="2005013" y="3629025"/>
          <p14:tracePt t="199437" x="2014538" y="3611563"/>
          <p14:tracePt t="199445" x="2022475" y="3586163"/>
          <p14:tracePt t="199452" x="2022475" y="3560763"/>
          <p14:tracePt t="199459" x="2030413" y="3543300"/>
          <p14:tracePt t="199467" x="2030413" y="3527425"/>
          <p14:tracePt t="199475" x="2030413" y="3502025"/>
          <p14:tracePt t="199483" x="2030413" y="3492500"/>
          <p14:tracePt t="199491" x="2030413" y="3475038"/>
          <p14:tracePt t="199499" x="2039938" y="3449638"/>
          <p14:tracePt t="199505" x="2039938" y="3433763"/>
          <p14:tracePt t="199514" x="2047875" y="3416300"/>
          <p14:tracePt t="199521" x="2047875" y="3390900"/>
          <p14:tracePt t="199529" x="2055813" y="3365500"/>
          <p14:tracePt t="199537" x="2065338" y="3340100"/>
          <p14:tracePt t="199545" x="2073275" y="3314700"/>
          <p14:tracePt t="199553" x="2082800" y="3289300"/>
          <p14:tracePt t="199559" x="2090738" y="3263900"/>
          <p14:tracePt t="199575" x="2098675" y="3254375"/>
          <p14:tracePt t="199583" x="2098675" y="3246438"/>
          <p14:tracePt t="199667" x="2065338" y="3254375"/>
          <p14:tracePt t="199675" x="1997075" y="3289300"/>
          <p14:tracePt t="199683" x="1954213" y="3322638"/>
          <p14:tracePt t="199691" x="1911350" y="3340100"/>
          <p14:tracePt t="199700" x="1895475" y="3348038"/>
          <p14:tracePt t="199700" x="0" y="0"/>
        </p14:tracePtLst>
        <p14:tracePtLst>
          <p14:tracePt t="201244" x="1682750" y="3238500"/>
          <p14:tracePt t="201343" x="1700213" y="3238500"/>
          <p14:tracePt t="201352" x="1733550" y="3228975"/>
          <p14:tracePt t="201359" x="1766888" y="3228975"/>
          <p14:tracePt t="201365" x="1801813" y="3221038"/>
          <p14:tracePt t="201373" x="1809750" y="3221038"/>
          <p14:tracePt t="201382" x="1835150" y="3211513"/>
          <p14:tracePt t="201389" x="1860550" y="3211513"/>
          <p14:tracePt t="201398" x="1885950" y="3211513"/>
          <p14:tracePt t="201406" x="1903413" y="3211513"/>
          <p14:tracePt t="201413" x="1928813" y="3203575"/>
          <p14:tracePt t="201419" x="1954213" y="3203575"/>
          <p14:tracePt t="201427" x="1963738" y="3203575"/>
          <p14:tracePt t="201435" x="1971675" y="3203575"/>
          <p14:tracePt t="201443" x="1979613" y="3203575"/>
          <p14:tracePt t="201451" x="2005013" y="3203575"/>
          <p14:tracePt t="201459" x="2030413" y="3203575"/>
          <p14:tracePt t="201468" x="2047875" y="3203575"/>
          <p14:tracePt t="201475" x="2073275" y="3203575"/>
          <p14:tracePt t="201482" x="2108200" y="3203575"/>
          <p14:tracePt t="201490" x="2133600" y="3211513"/>
          <p14:tracePt t="201498" x="2166938" y="3221038"/>
          <p14:tracePt t="201505" x="2192338" y="3228975"/>
          <p14:tracePt t="201513" x="2243138" y="3238500"/>
          <p14:tracePt t="201521" x="2286000" y="3246438"/>
          <p14:tracePt t="201527" x="2336800" y="3254375"/>
          <p14:tracePt t="201535" x="2397125" y="3263900"/>
          <p14:tracePt t="201543" x="2430463" y="3279775"/>
          <p14:tracePt t="201544" x="0" y="0"/>
        </p14:tracePtLst>
        <p14:tracePtLst>
          <p14:tracePt t="203012" x="4368800" y="3289300"/>
          <p14:tracePt t="204764" x="0" y="0"/>
        </p14:tracePtLst>
        <p14:tracePtLst>
          <p14:tracePt t="207342" x="2838450" y="4027488"/>
          <p14:tracePt t="207441" x="2846388" y="4027488"/>
          <p14:tracePt t="207487" x="2855913" y="4027488"/>
          <p14:tracePt t="207949" x="2863850" y="4027488"/>
          <p14:tracePt t="207957" x="2914650" y="4052888"/>
          <p14:tracePt t="207965" x="2974975" y="4070350"/>
          <p14:tracePt t="207973" x="3000375" y="4079875"/>
          <p14:tracePt t="207982" x="3008313" y="4087813"/>
          <p14:tracePt t="207989" x="3016250" y="4087813"/>
          <p14:tracePt t="207998" x="3025775" y="4095750"/>
          <p14:tracePt t="208003" x="3025775" y="4105275"/>
          <p14:tracePt t="208011" x="3033713" y="4105275"/>
          <p14:tracePt t="208019" x="3041650" y="4121150"/>
          <p14:tracePt t="208027" x="3051175" y="4130675"/>
          <p14:tracePt t="209833" x="3059113" y="4130675"/>
          <p14:tracePt t="209841" x="3076575" y="4130675"/>
          <p14:tracePt t="209849" x="3101975" y="4130675"/>
          <p14:tracePt t="209857" x="3127375" y="4130675"/>
          <p14:tracePt t="209865" x="3135313" y="4130675"/>
          <p14:tracePt t="209871" x="3144838" y="4130675"/>
          <p14:tracePt t="209879" x="3152775" y="4121150"/>
          <p14:tracePt t="209887" x="3160713" y="4113213"/>
          <p14:tracePt t="209903" x="3170238" y="4095750"/>
          <p14:tracePt t="209911" x="3170238" y="4087813"/>
          <p14:tracePt t="209919" x="3170238" y="4079875"/>
          <p14:tracePt t="209925" x="3178175" y="4062413"/>
          <p14:tracePt t="209933" x="3178175" y="4052888"/>
          <p14:tracePt t="209941" x="3178175" y="4027488"/>
          <p14:tracePt t="209949" x="3178175" y="4002088"/>
          <p14:tracePt t="209957" x="3186113" y="3976688"/>
          <p14:tracePt t="209966" x="3186113" y="3951288"/>
          <p14:tracePt t="209973" x="3195638" y="3925888"/>
          <p14:tracePt t="209979" x="3203575" y="3900488"/>
          <p14:tracePt t="209987" x="3203575" y="3883025"/>
          <p14:tracePt t="209995" x="3211513" y="3857625"/>
          <p14:tracePt t="210003" x="3211513" y="3832225"/>
          <p14:tracePt t="210011" x="3211513" y="3798888"/>
          <p14:tracePt t="210019" x="3211513" y="3781425"/>
          <p14:tracePt t="210027" x="3211513" y="3748088"/>
          <p14:tracePt t="210033" x="3203575" y="3687763"/>
          <p14:tracePt t="210041" x="3178175" y="3619500"/>
          <p14:tracePt t="210049" x="3144838" y="3552825"/>
          <p14:tracePt t="210057" x="3109913" y="3492500"/>
          <p14:tracePt t="210065" x="3094038" y="3459163"/>
          <p14:tracePt t="210073" x="3076575" y="3424238"/>
          <p14:tracePt t="210082" x="3067050" y="3390900"/>
          <p14:tracePt t="210087" x="3051175" y="3355975"/>
          <p14:tracePt t="210095" x="3041650" y="3322638"/>
          <p14:tracePt t="210103" x="3033713" y="3289300"/>
          <p14:tracePt t="210111" x="3016250" y="3238500"/>
          <p14:tracePt t="210119" x="3008313" y="3203575"/>
          <p14:tracePt t="210127" x="3000375" y="3170238"/>
          <p14:tracePt t="210135" x="3000375" y="3152775"/>
          <p14:tracePt t="210143" x="2990850" y="3127375"/>
          <p14:tracePt t="210149" x="2982913" y="3101975"/>
          <p14:tracePt t="210157" x="2974975" y="3084513"/>
          <p14:tracePt t="210165" x="2965450" y="3051175"/>
          <p14:tracePt t="210173" x="2957513" y="3016250"/>
          <p14:tracePt t="210181" x="2949575" y="2965450"/>
          <p14:tracePt t="210189" x="2932113" y="2906713"/>
          <p14:tracePt t="210198" x="2906713" y="2846388"/>
          <p14:tracePt t="210203" x="2889250" y="2787650"/>
          <p14:tracePt t="210211" x="2871788" y="2727325"/>
          <p14:tracePt t="210219" x="2838450" y="2660650"/>
          <p14:tracePt t="210227" x="2805113" y="2600325"/>
          <p14:tracePt t="210235" x="2778125" y="2541588"/>
          <p14:tracePt t="210249" x="2752725" y="2473325"/>
          <p14:tracePt t="210249" x="2736850" y="2413000"/>
          <p14:tracePt t="210257" x="2719388" y="2362200"/>
          <p14:tracePt t="210265" x="2711450" y="2336800"/>
          <p14:tracePt t="210273" x="2711450" y="2311400"/>
          <p14:tracePt t="210282" x="2701925" y="2293938"/>
          <p14:tracePt t="210289" x="2701925" y="2286000"/>
          <p14:tracePt t="210298" x="2701925" y="2268538"/>
          <p14:tracePt t="210305" x="2693988" y="2252663"/>
          <p14:tracePt t="210311" x="2693988" y="2243138"/>
          <p14:tracePt t="210319" x="2693988" y="2227263"/>
          <p14:tracePt t="210327" x="2693988" y="2209800"/>
          <p14:tracePt t="210335" x="2693988" y="2200275"/>
          <p14:tracePt t="210343" x="2693988" y="2192338"/>
          <p14:tracePt t="210352" x="2693988" y="2184400"/>
          <p14:tracePt t="210360" x="2693988" y="2174875"/>
          <p14:tracePt t="210366" x="2693988" y="2166938"/>
          <p14:tracePt t="210373" x="2693988" y="2159000"/>
          <p14:tracePt t="210381" x="2693988" y="2149475"/>
          <p14:tracePt t="210389" x="2693988" y="2141538"/>
          <p14:tracePt t="210405" x="2693988" y="2133600"/>
          <p14:tracePt t="210413" x="2693988" y="2124075"/>
          <p14:tracePt t="210419" x="2693988" y="2116138"/>
          <p14:tracePt t="210427" x="2693988" y="2108200"/>
          <p14:tracePt t="210443" x="2693988" y="2098675"/>
          <p14:tracePt t="210452" x="2693988" y="2090738"/>
          <p14:tracePt t="210467" x="2701925" y="2082800"/>
          <p14:tracePt t="210473" x="2701925" y="2073275"/>
          <p14:tracePt t="210489" x="2701925" y="2065338"/>
          <p14:tracePt t="210497" x="2701925" y="2055813"/>
          <p14:tracePt t="210845" x="2686050" y="2055813"/>
          <p14:tracePt t="210853" x="2617788" y="2055813"/>
          <p14:tracePt t="210859" x="2574925" y="2039938"/>
          <p14:tracePt t="210867" x="2541588" y="2030413"/>
          <p14:tracePt t="210875" x="2498725" y="2030413"/>
          <p14:tracePt t="210883" x="2447925" y="2030413"/>
          <p14:tracePt t="210891" x="2422525" y="2030413"/>
          <p14:tracePt t="210899" x="2397125" y="2030413"/>
          <p14:tracePt t="210905" x="2387600" y="2030413"/>
          <p14:tracePt t="210921" x="2379663" y="2030413"/>
          <p14:tracePt t="210929" x="2371725" y="2030413"/>
          <p14:tracePt t="210945" x="2362200" y="2030413"/>
          <p14:tracePt t="210953" x="2354263" y="2030413"/>
          <p14:tracePt t="210961" x="2344738" y="2030413"/>
          <p14:tracePt t="210975" x="2336800" y="2030413"/>
          <p14:tracePt t="210983" x="2328863" y="2030413"/>
          <p14:tracePt t="210999" x="2319338" y="2030413"/>
          <p14:tracePt t="211007" x="2311400" y="2030413"/>
          <p14:tracePt t="211015" x="2303463" y="2030413"/>
          <p14:tracePt t="211029" x="2293938" y="2030413"/>
          <p14:tracePt t="211037" x="2278063" y="2030413"/>
          <p14:tracePt t="211069" x="2268538" y="2030413"/>
          <p14:tracePt t="211123" x="2260600" y="2030413"/>
          <p14:tracePt t="211161" x="2252663" y="2030413"/>
          <p14:tracePt t="211169" x="2243138" y="2030413"/>
          <p14:tracePt t="211177" x="2243138" y="2022475"/>
          <p14:tracePt t="211253" x="2227263" y="2014538"/>
          <p14:tracePt t="211261" x="2209800" y="2014538"/>
          <p14:tracePt t="211269" x="2200275" y="2014538"/>
          <p14:tracePt t="211439" x="2209800" y="2014538"/>
          <p14:tracePt t="211447" x="2217738" y="2014538"/>
          <p14:tracePt t="211461" x="2227263" y="2014538"/>
          <p14:tracePt t="211469" x="2235200" y="2014538"/>
          <p14:tracePt t="211485" x="2243138" y="2014538"/>
          <p14:tracePt t="211493" x="2252663" y="2014538"/>
          <p14:tracePt t="211501" x="2260600" y="2014538"/>
          <p14:tracePt t="211509" x="2278063" y="2014538"/>
          <p14:tracePt t="211515" x="2293938" y="2014538"/>
          <p14:tracePt t="211523" x="2303463" y="2014538"/>
          <p14:tracePt t="211531" x="2319338" y="2014538"/>
          <p14:tracePt t="211539" x="2328863" y="2014538"/>
          <p14:tracePt t="211547" x="2344738" y="2014538"/>
          <p14:tracePt t="211555" x="2362200" y="2014538"/>
          <p14:tracePt t="211563" x="2371725" y="2014538"/>
          <p14:tracePt t="211569" x="2379663" y="2014538"/>
          <p14:tracePt t="211577" x="2387600" y="2014538"/>
          <p14:tracePt t="211593" x="2397125" y="2014538"/>
          <p14:tracePt t="211601" x="2405063" y="2014538"/>
          <p14:tracePt t="211609" x="2413000" y="2014538"/>
          <p14:tracePt t="211623" x="2422525" y="2014538"/>
          <p14:tracePt t="211631" x="2430463" y="2014538"/>
          <p14:tracePt t="211648" x="2438400" y="2014538"/>
          <p14:tracePt t="211663" x="2447925" y="2014538"/>
          <p14:tracePt t="211671" x="2455863" y="2014538"/>
          <p14:tracePt t="212017" x="2447925" y="2014538"/>
          <p14:tracePt t="212033" x="2438400" y="2014538"/>
          <p14:tracePt t="212057" x="2430463" y="2014538"/>
          <p14:tracePt t="212063" x="2422525" y="2014538"/>
          <p14:tracePt t="212087" x="2413000" y="2014538"/>
          <p14:tracePt t="212103" x="2405063" y="2014538"/>
          <p14:tracePt t="212111" x="2397125" y="2014538"/>
          <p14:tracePt t="212133" x="2379663" y="2014538"/>
          <p14:tracePt t="212141" x="2371725" y="2014538"/>
          <p14:tracePt t="212149" x="2362200" y="2014538"/>
          <p14:tracePt t="212157" x="2344738" y="2014538"/>
          <p14:tracePt t="212171" x="2336800" y="2014538"/>
          <p14:tracePt t="212179" x="2328863" y="2014538"/>
          <p14:tracePt t="212187" x="2319338" y="2005013"/>
          <p14:tracePt t="212195" x="2303463" y="2005013"/>
          <p14:tracePt t="212203" x="2286000" y="1997075"/>
          <p14:tracePt t="212211" x="2268538" y="1989138"/>
          <p14:tracePt t="212219" x="2260600" y="1989138"/>
          <p14:tracePt t="212225" x="2243138" y="1989138"/>
          <p14:tracePt t="212241" x="2235200" y="1989138"/>
          <p14:tracePt t="212249" x="2227263" y="1989138"/>
          <p14:tracePt t="212257" x="2217738" y="1989138"/>
          <p14:tracePt t="212279" x="2209800" y="1989138"/>
          <p14:tracePt t="212287" x="2200275" y="1989138"/>
          <p14:tracePt t="212319" x="2192338" y="1989138"/>
          <p14:tracePt t="212327" x="2174875" y="1979613"/>
          <p14:tracePt t="212333" x="2166938" y="1979613"/>
          <p14:tracePt t="212341" x="2141538" y="1971675"/>
          <p14:tracePt t="212349" x="2116138" y="1971675"/>
          <p14:tracePt t="212357" x="2098675" y="1963738"/>
          <p14:tracePt t="212365" x="2073275" y="1963738"/>
          <p14:tracePt t="212373" x="2047875" y="1963738"/>
          <p14:tracePt t="212382" x="2039938" y="1954213"/>
          <p14:tracePt t="212387" x="2022475" y="1954213"/>
          <p14:tracePt t="212395" x="2014538" y="1954213"/>
          <p14:tracePt t="212411" x="2005013" y="1954213"/>
          <p14:tracePt t="212435" x="1997075" y="1954213"/>
          <p14:tracePt t="212441" x="1989138" y="1954213"/>
          <p14:tracePt t="212457" x="1979613" y="1954213"/>
          <p14:tracePt t="212465" x="1971675" y="1954213"/>
          <p14:tracePt t="212527" x="1963738" y="1954213"/>
          <p14:tracePt t="212543" x="1954213" y="1954213"/>
          <p14:tracePt t="212549" x="1946275" y="1954213"/>
          <p14:tracePt t="212589" x="1938338" y="1954213"/>
          <p14:tracePt t="212597" x="1920875" y="1954213"/>
          <p14:tracePt t="212611" x="1911350" y="1954213"/>
          <p14:tracePt t="212619" x="1903413" y="1954213"/>
          <p14:tracePt t="212627" x="1895475" y="1954213"/>
          <p14:tracePt t="212635" x="1878013" y="1954213"/>
          <p14:tracePt t="212643" x="1870075" y="1954213"/>
          <p14:tracePt t="212651" x="1860550" y="1954213"/>
          <p14:tracePt t="212657" x="1852613" y="1954213"/>
          <p14:tracePt t="212673" x="1844675" y="1954213"/>
          <p14:tracePt t="212727" x="1835150" y="1954213"/>
          <p14:tracePt t="212743" x="1827213" y="1954213"/>
          <p14:tracePt t="212751" x="1801813" y="1963738"/>
          <p14:tracePt t="212759" x="1784350" y="1963738"/>
          <p14:tracePt t="212765" x="1776413" y="1963738"/>
          <p14:tracePt t="212773" x="1751013" y="1963738"/>
          <p14:tracePt t="212781" x="1741488" y="1963738"/>
          <p14:tracePt t="212789" x="1741488" y="1971675"/>
          <p14:tracePt t="212889" x="1733550" y="1971675"/>
          <p14:tracePt t="212905" x="1716088" y="1971675"/>
          <p14:tracePt t="212913" x="1708150" y="1979613"/>
          <p14:tracePt t="212921" x="1700213" y="1979613"/>
          <p14:tracePt t="212929" x="1690688" y="1979613"/>
          <p14:tracePt t="212943" x="1682750" y="1979613"/>
          <p14:tracePt t="212951" x="1674813" y="1979613"/>
          <p14:tracePt t="213068" x="1665288" y="1979613"/>
          <p14:tracePt t="213105" x="1657350" y="1979613"/>
          <p14:tracePt t="214171" x="1665288" y="1979613"/>
          <p14:tracePt t="214179" x="1674813" y="1979613"/>
          <p14:tracePt t="214187" x="1682750" y="1979613"/>
          <p14:tracePt t="214193" x="1690688" y="1979613"/>
          <p14:tracePt t="214201" x="1708150" y="1979613"/>
          <p14:tracePt t="214209" x="1716088" y="1979613"/>
          <p14:tracePt t="214217" x="1751013" y="1979613"/>
          <p14:tracePt t="214225" x="1784350" y="1979613"/>
          <p14:tracePt t="214233" x="1801813" y="1979613"/>
          <p14:tracePt t="214249" x="1852613" y="1979613"/>
          <p14:tracePt t="214264" x="1885950" y="1979613"/>
          <p14:tracePt t="214271" x="1911350" y="1979613"/>
          <p14:tracePt t="214279" x="1928813" y="1979613"/>
          <p14:tracePt t="214287" x="1946275" y="1979613"/>
          <p14:tracePt t="214295" x="1954213" y="1979613"/>
          <p14:tracePt t="214301" x="1971675" y="1979613"/>
          <p14:tracePt t="214309" x="1997075" y="1979613"/>
          <p14:tracePt t="214317" x="2022475" y="1979613"/>
          <p14:tracePt t="214325" x="2039938" y="1979613"/>
          <p14:tracePt t="214333" x="2065338" y="1989138"/>
          <p14:tracePt t="214341" x="2090738" y="1989138"/>
          <p14:tracePt t="214349" x="2108200" y="1997075"/>
          <p14:tracePt t="214355" x="2133600" y="1997075"/>
          <p14:tracePt t="214363" x="2159000" y="2005013"/>
          <p14:tracePt t="214371" x="2174875" y="2005013"/>
          <p14:tracePt t="214379" x="2200275" y="2005013"/>
          <p14:tracePt t="214387" x="2227263" y="2014538"/>
          <p14:tracePt t="214395" x="2252663" y="2014538"/>
          <p14:tracePt t="214403" x="2252663" y="2022475"/>
          <p14:tracePt t="214409" x="2260600" y="2022475"/>
          <p14:tracePt t="214417" x="2268538" y="2022475"/>
          <p14:tracePt t="214441" x="2278063" y="2022475"/>
          <p14:tracePt t="214449" x="2286000" y="2022475"/>
          <p14:tracePt t="214457" x="2293938" y="2022475"/>
          <p14:tracePt t="214471" x="2311400" y="2022475"/>
          <p14:tracePt t="214479" x="2319338" y="2022475"/>
          <p14:tracePt t="214487" x="2344738" y="2022475"/>
          <p14:tracePt t="214495" x="2354263" y="2014538"/>
          <p14:tracePt t="214503" x="2362200" y="2014538"/>
          <p14:tracePt t="214511" x="2379663" y="2014538"/>
          <p14:tracePt t="214517" x="2405063" y="2005013"/>
          <p14:tracePt t="214525" x="2413000" y="1997075"/>
          <p14:tracePt t="214533" x="2438400" y="1989138"/>
          <p14:tracePt t="214541" x="2463800" y="1989138"/>
          <p14:tracePt t="214549" x="2489200" y="1979613"/>
          <p14:tracePt t="214557" x="2489200" y="1971675"/>
          <p14:tracePt t="214565" x="2506663" y="1963738"/>
          <p14:tracePt t="214571" x="2524125" y="1954213"/>
          <p14:tracePt t="214587" x="2532063" y="1946275"/>
          <p14:tracePt t="214595" x="2541588" y="1938338"/>
          <p14:tracePt t="214611" x="2541588" y="1928813"/>
          <p14:tracePt t="214641" x="2549525" y="1928813"/>
          <p14:tracePt t="214657" x="2557463" y="1928813"/>
          <p14:tracePt t="214665" x="2566988" y="1911350"/>
          <p14:tracePt t="214673" x="2566988" y="1903413"/>
          <p14:tracePt t="214679" x="2574925" y="1903413"/>
          <p14:tracePt t="214687" x="2582863" y="1895475"/>
          <p14:tracePt t="214695" x="2592388" y="1878013"/>
          <p14:tracePt t="214711" x="2600325" y="1870075"/>
          <p14:tracePt t="214719" x="2608263" y="1860550"/>
          <p14:tracePt t="214735" x="2617788" y="1852613"/>
          <p14:tracePt t="214741" x="2625725" y="1844675"/>
          <p14:tracePt t="214750" x="2633663" y="1844675"/>
          <p14:tracePt t="214757" x="2633663" y="1835150"/>
          <p14:tracePt t="214881" x="2643188" y="1827213"/>
          <p14:tracePt t="214897" x="2651125" y="1809750"/>
          <p14:tracePt t="214911" x="2651125" y="1801813"/>
          <p14:tracePt t="214919" x="2660650" y="1793875"/>
          <p14:tracePt t="215011" x="2660650" y="1784350"/>
          <p14:tracePt t="215051" x="2668588" y="1766888"/>
          <p14:tracePt t="215065" x="2668588" y="1758950"/>
          <p14:tracePt t="215073" x="2676525" y="1751013"/>
          <p14:tracePt t="215097" x="2676525" y="1741488"/>
          <p14:tracePt t="215105" x="2676525" y="1733550"/>
          <p14:tracePt t="215451" x="2668588" y="1733550"/>
          <p14:tracePt t="215467" x="2651125" y="1733550"/>
          <p14:tracePt t="215475" x="2643188" y="1733550"/>
          <p14:tracePt t="215483" x="2633663" y="1733550"/>
          <p14:tracePt t="215491" x="2617788" y="1733550"/>
          <p14:tracePt t="215499" x="2600325" y="1733550"/>
          <p14:tracePt t="215505" x="2574925" y="1733550"/>
          <p14:tracePt t="215513" x="2549525" y="1733550"/>
          <p14:tracePt t="215521" x="2532063" y="1733550"/>
          <p14:tracePt t="215529" x="2506663" y="1725613"/>
          <p14:tracePt t="215537" x="2481263" y="1725613"/>
          <p14:tracePt t="215545" x="2455863" y="1725613"/>
          <p14:tracePt t="215553" x="2438400" y="1725613"/>
          <p14:tracePt t="215559" x="2413000" y="1725613"/>
          <p14:tracePt t="215567" x="2397125" y="1725613"/>
          <p14:tracePt t="215575" x="2379663" y="1725613"/>
          <p14:tracePt t="215583" x="2362200" y="1725613"/>
          <p14:tracePt t="215591" x="2336800" y="1716088"/>
          <p14:tracePt t="215599" x="2328863" y="1716088"/>
          <p14:tracePt t="215607" x="2319338" y="1716088"/>
          <p14:tracePt t="215613" x="2311400" y="1716088"/>
          <p14:tracePt t="215621" x="2303463" y="1716088"/>
          <p14:tracePt t="215629" x="2293938" y="1716088"/>
          <p14:tracePt t="215645" x="2286000" y="1716088"/>
          <p14:tracePt t="215653" x="2278063" y="1716088"/>
          <p14:tracePt t="215661" x="2268538" y="1716088"/>
          <p14:tracePt t="215675" x="2252663" y="1716088"/>
          <p14:tracePt t="215683" x="2227263" y="1716088"/>
          <p14:tracePt t="215691" x="2217738" y="1716088"/>
          <p14:tracePt t="215699" x="2209800" y="1716088"/>
          <p14:tracePt t="215707" x="2200275" y="1716088"/>
          <p14:tracePt t="215729" x="2192338" y="1716088"/>
          <p14:tracePt t="215737" x="2184400" y="1716088"/>
          <p14:tracePt t="215799" x="2174875" y="1716088"/>
          <p14:tracePt t="215837" x="2166938" y="1716088"/>
          <p14:tracePt t="215853" x="2159000" y="1716088"/>
          <p14:tracePt t="215861" x="2149475" y="1716088"/>
          <p14:tracePt t="215869" x="2141538" y="1716088"/>
          <p14:tracePt t="215877" x="2133600" y="1716088"/>
          <p14:tracePt t="215891" x="2124075" y="1716088"/>
          <p14:tracePt t="215969" x="2116138" y="1716088"/>
          <p14:tracePt t="215985" x="2108200" y="1725613"/>
          <p14:tracePt t="215991" x="2082800" y="1725613"/>
          <p14:tracePt t="215999" x="2055813" y="1733550"/>
          <p14:tracePt t="216007" x="2047875" y="1733550"/>
          <p14:tracePt t="216015" x="2030413" y="1741488"/>
          <p14:tracePt t="216023" x="2005013" y="1741488"/>
          <p14:tracePt t="216031" x="1997075" y="1741488"/>
          <p14:tracePt t="216039" x="1989138" y="1741488"/>
          <p14:tracePt t="216045" x="1979613" y="1741488"/>
          <p14:tracePt t="216061" x="1971675" y="1741488"/>
          <p14:tracePt t="216069" x="1963738" y="1741488"/>
          <p14:tracePt t="216077" x="1954213" y="1751013"/>
          <p14:tracePt t="216093" x="1938338" y="1751013"/>
          <p14:tracePt t="216101" x="1928813" y="1751013"/>
          <p14:tracePt t="216123" x="1920875" y="1751013"/>
          <p14:tracePt t="216155" x="1911350" y="1751013"/>
          <p14:tracePt t="216177" x="1903413" y="1751013"/>
          <p14:tracePt t="216185" x="1885950" y="1758950"/>
          <p14:tracePt t="216193" x="1870075" y="1758950"/>
          <p14:tracePt t="216201" x="1860550" y="1758950"/>
          <p14:tracePt t="216207" x="1852613" y="1758950"/>
          <p14:tracePt t="216293" x="1844675" y="1758950"/>
          <p14:tracePt t="216301" x="1835150" y="1758950"/>
          <p14:tracePt t="216317" x="1827213" y="1758950"/>
          <p14:tracePt t="216371" x="1819275" y="1758950"/>
          <p14:tracePt t="216385" x="1809750" y="1758950"/>
          <p14:tracePt t="217257" x="1809750" y="1766888"/>
          <p14:tracePt t="217265" x="1809750" y="1793875"/>
          <p14:tracePt t="217273" x="1801813" y="1827213"/>
          <p14:tracePt t="217281" x="1793875" y="1852613"/>
          <p14:tracePt t="217289" x="1784350" y="1885950"/>
          <p14:tracePt t="217298" x="1784350" y="1911350"/>
          <p14:tracePt t="217303" x="1784350" y="1946275"/>
          <p14:tracePt t="217311" x="1776413" y="1979613"/>
          <p14:tracePt t="217319" x="1776413" y="2014538"/>
          <p14:tracePt t="217327" x="1776413" y="2055813"/>
          <p14:tracePt t="217335" x="1776413" y="2082800"/>
          <p14:tracePt t="217343" x="1776413" y="2116138"/>
          <p14:tracePt t="217351" x="1776413" y="2141538"/>
          <p14:tracePt t="217357" x="1776413" y="2166938"/>
          <p14:tracePt t="217365" x="1776413" y="2184400"/>
          <p14:tracePt t="217373" x="1776413" y="2209800"/>
          <p14:tracePt t="217381" x="1776413" y="2235200"/>
          <p14:tracePt t="217389" x="1776413" y="2252663"/>
          <p14:tracePt t="217398" x="1776413" y="2278063"/>
          <p14:tracePt t="217405" x="1776413" y="2303463"/>
          <p14:tracePt t="217413" x="1776413" y="2319338"/>
          <p14:tracePt t="217419" x="1776413" y="2354263"/>
          <p14:tracePt t="217428" x="1776413" y="2397125"/>
          <p14:tracePt t="217435" x="1766888" y="2455863"/>
          <p14:tracePt t="217443" x="1758950" y="2506663"/>
          <p14:tracePt t="217451" x="1751013" y="2549525"/>
          <p14:tracePt t="217459" x="1741488" y="2608263"/>
          <p14:tracePt t="217467" x="1741488" y="2651125"/>
          <p14:tracePt t="217473" x="1733550" y="2711450"/>
          <p14:tracePt t="217481" x="1725613" y="2762250"/>
          <p14:tracePt t="217489" x="1708150" y="2820988"/>
          <p14:tracePt t="217498" x="1700213" y="2889250"/>
          <p14:tracePt t="217505" x="1690688" y="2982913"/>
          <p14:tracePt t="217513" x="1690688" y="3067050"/>
          <p14:tracePt t="217521" x="1682750" y="3135313"/>
          <p14:tracePt t="217527" x="1674813" y="3186113"/>
          <p14:tracePt t="217535" x="1674813" y="3228975"/>
          <p14:tracePt t="217543" x="1665288" y="3271838"/>
          <p14:tracePt t="217551" x="1665288" y="3305175"/>
          <p14:tracePt t="217559" x="1657350" y="3340100"/>
          <p14:tracePt t="217567" x="1649413" y="3355975"/>
          <p14:tracePt t="217575" x="1639888" y="3390900"/>
          <p14:tracePt t="217581" x="1631950" y="3424238"/>
          <p14:tracePt t="217589" x="1622425" y="3459163"/>
          <p14:tracePt t="217598" x="1614488" y="3502025"/>
          <p14:tracePt t="217605" x="1589088" y="3568700"/>
          <p14:tracePt t="217613" x="1571625" y="3629025"/>
          <p14:tracePt t="217621" x="1538288" y="3687763"/>
          <p14:tracePt t="217629" x="1520825" y="3738563"/>
          <p14:tracePt t="217635" x="1487488" y="3798888"/>
          <p14:tracePt t="217643" x="1470025" y="3857625"/>
          <p14:tracePt t="217651" x="1436688" y="3925888"/>
          <p14:tracePt t="217659" x="1393825" y="3986213"/>
          <p14:tracePt t="217667" x="1360488" y="4079875"/>
          <p14:tracePt t="217675" x="1325563" y="4156075"/>
          <p14:tracePt t="217683" x="1300163" y="4214813"/>
          <p14:tracePt t="217689" x="1266825" y="4257675"/>
          <p14:tracePt t="217698" x="1249363" y="4275138"/>
          <p14:tracePt t="217705" x="1241425" y="4283075"/>
          <p14:tracePt t="217713" x="1231900" y="4291013"/>
          <p14:tracePt t="217721" x="1223963" y="4300538"/>
          <p14:tracePt t="217737" x="1223963" y="4308475"/>
          <p14:tracePt t="217743" x="1216025" y="4316413"/>
          <p14:tracePt t="217759" x="1206500" y="4325938"/>
          <p14:tracePt t="217767" x="1206500" y="4333875"/>
          <p14:tracePt t="217775" x="1206500" y="4341813"/>
          <p14:tracePt t="217791" x="1206500" y="4351338"/>
          <p14:tracePt t="217798" x="1198563" y="4359275"/>
          <p14:tracePt t="217813" x="1189038" y="4368800"/>
          <p14:tracePt t="217829" x="1189038" y="4376738"/>
          <p14:tracePt t="217837" x="1181100" y="4384675"/>
          <p14:tracePt t="217851" x="1181100" y="4394200"/>
          <p14:tracePt t="217859" x="1181100" y="4402138"/>
          <p14:tracePt t="217991" x="1181100" y="4394200"/>
          <p14:tracePt t="217999" x="1181100" y="4384675"/>
          <p14:tracePt t="218013" x="1181100" y="4376738"/>
          <p14:tracePt t="218021" x="1189038" y="4368800"/>
          <p14:tracePt t="218037" x="1198563" y="4351338"/>
          <p14:tracePt t="218045" x="1198563" y="4341813"/>
          <p14:tracePt t="218061" x="1198563" y="4316413"/>
          <p14:tracePt t="218067" x="1198563" y="4308475"/>
          <p14:tracePt t="218075" x="1198563" y="4300538"/>
          <p14:tracePt t="218083" x="1198563" y="4291013"/>
          <p14:tracePt t="218091" x="1189038" y="4275138"/>
          <p14:tracePt t="218099" x="1181100" y="4265613"/>
          <p14:tracePt t="218107" x="1181100" y="4257675"/>
          <p14:tracePt t="218116" x="1173163" y="4249738"/>
          <p14:tracePt t="218123" x="1163638" y="4240213"/>
          <p14:tracePt t="218129" x="1155700" y="4232275"/>
          <p14:tracePt t="218145" x="1147763" y="4224338"/>
          <p14:tracePt t="218153" x="1138238" y="4214813"/>
          <p14:tracePt t="218161" x="1138238" y="4206875"/>
          <p14:tracePt t="218169" x="1130300" y="4197350"/>
          <p14:tracePt t="218177" x="1122363" y="4181475"/>
          <p14:tracePt t="218183" x="1112838" y="4171950"/>
          <p14:tracePt t="218779" x="1138238" y="4171950"/>
          <p14:tracePt t="218785" x="1163638" y="4181475"/>
          <p14:tracePt t="218793" x="1181100" y="4189413"/>
          <p14:tracePt t="218801" x="1216025" y="4197350"/>
          <p14:tracePt t="218809" x="1249363" y="4206875"/>
          <p14:tracePt t="218817" x="1282700" y="4214813"/>
          <p14:tracePt t="218825" x="1317625" y="4224338"/>
          <p14:tracePt t="218831" x="1343025" y="4232275"/>
          <p14:tracePt t="218839" x="1360488" y="4232275"/>
          <p14:tracePt t="218848" x="1376363" y="4232275"/>
          <p14:tracePt t="218855" x="1385888" y="4232275"/>
          <p14:tracePt t="218863" x="1393825" y="4232275"/>
          <p14:tracePt t="218871" x="1401763" y="4232275"/>
          <p14:tracePt t="218879" x="1411288" y="4232275"/>
          <p14:tracePt t="218887" x="1419225" y="4232275"/>
          <p14:tracePt t="218893" x="1444625" y="4232275"/>
          <p14:tracePt t="218901" x="1477963" y="4232275"/>
          <p14:tracePt t="218909" x="1530350" y="4232275"/>
          <p14:tracePt t="218917" x="1581150" y="4224338"/>
          <p14:tracePt t="218925" x="1639888" y="4214813"/>
          <p14:tracePt t="218933" x="1700213" y="4206875"/>
          <p14:tracePt t="218941" x="1733550" y="4206875"/>
          <p14:tracePt t="218948" x="1784350" y="4206875"/>
          <p14:tracePt t="218955" x="1844675" y="4206875"/>
          <p14:tracePt t="218963" x="1885950" y="4197350"/>
          <p14:tracePt t="218971" x="1928813" y="4197350"/>
          <p14:tracePt t="218979" x="1954213" y="4189413"/>
          <p14:tracePt t="218987" x="1971675" y="4189413"/>
          <p14:tracePt t="219001" x="1979613" y="4189413"/>
          <p14:tracePt t="219009" x="1989138" y="4189413"/>
          <p14:tracePt t="219025" x="1997075" y="4181475"/>
          <p14:tracePt t="219033" x="2005013" y="4181475"/>
          <p14:tracePt t="219041" x="2014538" y="4181475"/>
          <p14:tracePt t="219049" x="2022475" y="4181475"/>
          <p14:tracePt t="219055" x="2047875" y="4181475"/>
          <p14:tracePt t="219063" x="2073275" y="4181475"/>
          <p14:tracePt t="219071" x="2108200" y="4181475"/>
          <p14:tracePt t="219079" x="2149475" y="4181475"/>
          <p14:tracePt t="219087" x="2200275" y="4171950"/>
          <p14:tracePt t="219095" x="2227263" y="4171950"/>
          <p14:tracePt t="219103" x="2260600" y="4171950"/>
          <p14:tracePt t="219109" x="2303463" y="4164013"/>
          <p14:tracePt t="219117" x="2336800" y="4164013"/>
          <p14:tracePt t="219125" x="2362200" y="4164013"/>
          <p14:tracePt t="219141" x="2371725" y="4164013"/>
          <p14:tracePt t="219164" x="2379663" y="4164013"/>
          <p14:tracePt t="219211" x="2387600" y="4156075"/>
          <p14:tracePt t="219217" x="2413000" y="4156075"/>
          <p14:tracePt t="219225" x="2447925" y="4156075"/>
          <p14:tracePt t="219233" x="2506663" y="4156075"/>
          <p14:tracePt t="219241" x="2600325" y="4156075"/>
          <p14:tracePt t="219249" x="2701925" y="4171950"/>
          <p14:tracePt t="219257" x="2762250" y="4171950"/>
          <p14:tracePt t="219265" x="2805113" y="4164013"/>
          <p14:tracePt t="219271" x="2830513" y="4164013"/>
          <p14:tracePt t="219279" x="2838450" y="4164013"/>
          <p14:tracePt t="219295" x="2846388" y="4164013"/>
          <p14:tracePt t="219349" x="2855913" y="4164013"/>
          <p14:tracePt t="219373" x="2863850" y="4164013"/>
          <p14:tracePt t="219395" x="2889250" y="4164013"/>
          <p14:tracePt t="219411" x="2897188" y="4164013"/>
          <p14:tracePt t="219419" x="2906713" y="4164013"/>
          <p14:tracePt t="219427" x="2914650" y="4164013"/>
          <p14:tracePt t="219441" x="2922588" y="4164013"/>
          <p14:tracePt t="219449" x="2932113" y="4164013"/>
          <p14:tracePt t="219765" x="2940050" y="4164013"/>
          <p14:tracePt t="219827" x="2949575" y="4164013"/>
          <p14:tracePt t="219843" x="2957513" y="4164013"/>
          <p14:tracePt t="219859" x="2965450" y="4164013"/>
          <p14:tracePt t="219873" x="2974975" y="4164013"/>
          <p14:tracePt t="219889" x="2982913" y="4164013"/>
          <p14:tracePt t="219905" x="2990850" y="4164013"/>
          <p14:tracePt t="219989" x="3000375" y="4164013"/>
          <p14:tracePt t="219997" x="3008313" y="4164013"/>
          <p14:tracePt t="220005" x="3016250" y="4164013"/>
          <p14:tracePt t="220021" x="3025775" y="4164013"/>
          <p14:tracePt t="220043" x="3033713" y="4164013"/>
          <p14:tracePt t="220167" x="3059113" y="4164013"/>
          <p14:tracePt t="220175" x="3109913" y="4164013"/>
          <p14:tracePt t="220183" x="3135313" y="4164013"/>
          <p14:tracePt t="220191" x="3160713" y="4164013"/>
          <p14:tracePt t="220198" x="3170238" y="4164013"/>
          <p14:tracePt t="220213" x="3178175" y="4164013"/>
          <p14:tracePt t="220221" x="3186113" y="4164013"/>
          <p14:tracePt t="220229" x="3195638" y="4164013"/>
          <p14:tracePt t="220248" x="3211513" y="4164013"/>
          <p14:tracePt t="220337" x="3221038" y="4164013"/>
          <p14:tracePt t="220345" x="3228975" y="4164013"/>
          <p14:tracePt t="220361" x="3238500" y="4164013"/>
          <p14:tracePt t="220375" x="3246438" y="4164013"/>
          <p14:tracePt t="220453" x="3254375" y="4164013"/>
          <p14:tracePt t="220499" x="3279775" y="4171950"/>
          <p14:tracePt t="220507" x="3314700" y="4189413"/>
          <p14:tracePt t="220515" x="3373438" y="4224338"/>
          <p14:tracePt t="220523" x="3492500" y="4291013"/>
          <p14:tracePt t="220529" x="3671888" y="4384675"/>
          <p14:tracePt t="220537" x="3806825" y="4460875"/>
          <p14:tracePt t="220545" x="3943350" y="4538663"/>
          <p14:tracePt t="220553" x="4037013" y="4579938"/>
          <p14:tracePt t="220561" x="4087813" y="4614863"/>
          <p14:tracePt t="220569" x="4105275" y="4622800"/>
          <p14:tracePt t="220577" x="4130675" y="4630738"/>
          <p14:tracePt t="220583" x="4138613" y="4640263"/>
          <p14:tracePt t="220591" x="4146550" y="4640263"/>
          <p14:tracePt t="220677" x="4156075" y="4648200"/>
          <p14:tracePt t="220685" x="4164013" y="4657725"/>
          <p14:tracePt t="220691" x="4206875" y="4665663"/>
          <p14:tracePt t="220699" x="4265613" y="4665663"/>
          <p14:tracePt t="220707" x="4325938" y="4665663"/>
          <p14:tracePt t="220715" x="4359275" y="4665663"/>
          <p14:tracePt t="220723" x="4394200" y="4665663"/>
          <p14:tracePt t="220731" x="4402138" y="4657725"/>
          <p14:tracePt t="220739" x="4410075" y="4657725"/>
          <p14:tracePt t="220869" x="4410075" y="4630738"/>
          <p14:tracePt t="220877" x="4410075" y="4622800"/>
          <p14:tracePt t="220885" x="4410075" y="4605338"/>
          <p14:tracePt t="220893" x="4410075" y="4597400"/>
          <p14:tracePt t="220901" x="4410075" y="4579938"/>
          <p14:tracePt t="220907" x="4410075" y="4564063"/>
          <p14:tracePt t="220923" x="4410075" y="4546600"/>
          <p14:tracePt t="220931" x="4419600" y="4538663"/>
          <p14:tracePt t="220939" x="4419600" y="4529138"/>
          <p14:tracePt t="220948" x="4427538" y="4521200"/>
          <p14:tracePt t="220955" x="4435475" y="4513263"/>
          <p14:tracePt t="220961" x="4445000" y="4486275"/>
          <p14:tracePt t="220969" x="4452938" y="4460875"/>
          <p14:tracePt t="220977" x="4460875" y="4435475"/>
          <p14:tracePt t="220985" x="4470400" y="4427538"/>
          <p14:tracePt t="220993" x="4470400" y="4410075"/>
          <p14:tracePt t="221001" x="4478338" y="4394200"/>
          <p14:tracePt t="221009" x="4486275" y="4384675"/>
          <p14:tracePt t="221016" x="4495800" y="4368800"/>
          <p14:tracePt t="221023" x="4503738" y="4359275"/>
          <p14:tracePt t="221031" x="4503738" y="4351338"/>
          <p14:tracePt t="221048" x="4513263" y="4341813"/>
          <p14:tracePt t="221055" x="4521200" y="4333875"/>
          <p14:tracePt t="221071" x="4521200" y="4325938"/>
          <p14:tracePt t="221077" x="4521200" y="4316413"/>
          <p14:tracePt t="221085" x="4521200" y="4308475"/>
          <p14:tracePt t="221101" x="4521200" y="4300538"/>
          <p14:tracePt t="221155" x="4521200" y="4291013"/>
          <p14:tracePt t="221163" x="4513263" y="4291013"/>
          <p14:tracePt t="221171" x="4513263" y="4283075"/>
          <p14:tracePt t="221179" x="4503738" y="4283075"/>
          <p14:tracePt t="221185" x="4503738" y="4275138"/>
          <p14:tracePt t="221387" x="4521200" y="4275138"/>
          <p14:tracePt t="221395" x="4622800" y="4283075"/>
          <p14:tracePt t="221401" x="4724400" y="4300538"/>
          <p14:tracePt t="221409" x="4810125" y="4308475"/>
          <p14:tracePt t="221417" x="4886325" y="4316413"/>
          <p14:tracePt t="221425" x="4919663" y="4325938"/>
          <p14:tracePt t="221433" x="4946650" y="4333875"/>
          <p14:tracePt t="221441" x="4972050" y="4333875"/>
          <p14:tracePt t="221449" x="4979988" y="4333875"/>
          <p14:tracePt t="221557" x="5005388" y="4333875"/>
          <p14:tracePt t="221565" x="5022850" y="4341813"/>
          <p14:tracePt t="221571" x="5048250" y="4341813"/>
          <p14:tracePt t="221579" x="5073650" y="4341813"/>
          <p14:tracePt t="221587" x="5099050" y="4341813"/>
          <p14:tracePt t="221595" x="5106988" y="4341813"/>
          <p14:tracePt t="221671" x="5124450" y="4341813"/>
          <p14:tracePt t="221679" x="5167313" y="4333875"/>
          <p14:tracePt t="221687" x="5235575" y="4308475"/>
          <p14:tracePt t="221695" x="5319713" y="4300538"/>
          <p14:tracePt t="221703" x="5380038" y="4291013"/>
          <p14:tracePt t="221711" x="5421313" y="4283075"/>
          <p14:tracePt t="221719" x="5456238" y="4275138"/>
          <p14:tracePt t="221725" x="5472113" y="4265613"/>
          <p14:tracePt t="221841" x="5497513" y="4265613"/>
          <p14:tracePt t="221849" x="5507038" y="4257675"/>
          <p14:tracePt t="221857" x="5514975" y="4257675"/>
          <p14:tracePt t="221865" x="5532438" y="4257675"/>
          <p14:tracePt t="221873" x="5549900" y="4249738"/>
          <p14:tracePt t="221881" x="5575300" y="4240213"/>
          <p14:tracePt t="221887" x="5591175" y="4240213"/>
          <p14:tracePt t="221903" x="5600700" y="4240213"/>
          <p14:tracePt t="221935" x="5608638" y="4240213"/>
          <p14:tracePt t="221957" x="5608638" y="4232275"/>
          <p14:tracePt t="221965" x="5634038" y="4232275"/>
          <p14:tracePt t="221973" x="5668963" y="4224338"/>
          <p14:tracePt t="221981" x="5710238" y="4214813"/>
          <p14:tracePt t="221989" x="5770563" y="4206875"/>
          <p14:tracePt t="221998" x="5829300" y="4197350"/>
          <p14:tracePt t="222003" x="5864225" y="4189413"/>
          <p14:tracePt t="222011" x="5897563" y="4181475"/>
          <p14:tracePt t="222019" x="5915025" y="4181475"/>
          <p14:tracePt t="222027" x="5922963" y="4171950"/>
          <p14:tracePt t="222097" x="5948363" y="4171950"/>
          <p14:tracePt t="222105" x="5965825" y="4171950"/>
          <p14:tracePt t="222111" x="5991225" y="4171950"/>
          <p14:tracePt t="222119" x="6016625" y="4164013"/>
          <p14:tracePt t="222127" x="6024563" y="4164013"/>
          <p14:tracePt t="222143" x="6034088" y="4156075"/>
          <p14:tracePt t="222151" x="6042025" y="4156075"/>
          <p14:tracePt t="222159" x="6049963" y="4156075"/>
          <p14:tracePt t="222173" x="6059488" y="4156075"/>
          <p14:tracePt t="222181" x="6076950" y="4156075"/>
          <p14:tracePt t="222189" x="6092825" y="4146550"/>
          <p14:tracePt t="222198" x="6127750" y="4146550"/>
          <p14:tracePt t="222205" x="6161088" y="4146550"/>
          <p14:tracePt t="222213" x="6186488" y="4146550"/>
          <p14:tracePt t="222219" x="6203950" y="4156075"/>
          <p14:tracePt t="222227" x="6229350" y="4164013"/>
          <p14:tracePt t="222248" x="6237288" y="4164013"/>
          <p14:tracePt t="222259" x="6246813" y="4164013"/>
          <p14:tracePt t="222335" x="6254750" y="4164013"/>
          <p14:tracePt t="222343" x="6262688" y="4164013"/>
          <p14:tracePt t="222351" x="6280150" y="4164013"/>
          <p14:tracePt t="222359" x="6305550" y="4171950"/>
          <p14:tracePt t="222367" x="6323013" y="4171950"/>
          <p14:tracePt t="222375" x="6348413" y="4181475"/>
          <p14:tracePt t="222381" x="6373813" y="4181475"/>
          <p14:tracePt t="222389" x="6381750" y="4181475"/>
          <p14:tracePt t="222398" x="6381750" y="4189413"/>
          <p14:tracePt t="222605" x="6391275" y="4189413"/>
          <p14:tracePt t="232793" x="6391275" y="4206875"/>
          <p14:tracePt t="232801" x="6373813" y="4240213"/>
          <p14:tracePt t="232809" x="6365875" y="4275138"/>
          <p14:tracePt t="232817" x="6356350" y="4300538"/>
          <p14:tracePt t="232825" x="6356350" y="4325938"/>
          <p14:tracePt t="232833" x="6348413" y="4341813"/>
          <p14:tracePt t="232841" x="6338888" y="4368800"/>
          <p14:tracePt t="232848" x="6323013" y="4384675"/>
          <p14:tracePt t="232855" x="6305550" y="4410075"/>
          <p14:tracePt t="232863" x="6288088" y="4419600"/>
          <p14:tracePt t="232871" x="6280150" y="4435475"/>
          <p14:tracePt t="232879" x="6272213" y="4452938"/>
          <p14:tracePt t="232887" x="6254750" y="4478338"/>
          <p14:tracePt t="232895" x="6237288" y="4495800"/>
          <p14:tracePt t="232903" x="6221413" y="4513263"/>
          <p14:tracePt t="232909" x="6211888" y="4538663"/>
          <p14:tracePt t="232917" x="6186488" y="4564063"/>
          <p14:tracePt t="232925" x="6178550" y="4589463"/>
          <p14:tracePt t="232933" x="6169025" y="4605338"/>
          <p14:tracePt t="232941" x="6143625" y="4622800"/>
          <p14:tracePt t="232949" x="6127750" y="4648200"/>
          <p14:tracePt t="232955" x="6110288" y="4673600"/>
          <p14:tracePt t="232963" x="6084888" y="4699000"/>
          <p14:tracePt t="232971" x="6059488" y="4724400"/>
          <p14:tracePt t="232979" x="6034088" y="4749800"/>
          <p14:tracePt t="232987" x="6008688" y="4775200"/>
          <p14:tracePt t="232995" x="5991225" y="4792663"/>
          <p14:tracePt t="233003" x="5973763" y="4818063"/>
          <p14:tracePt t="233009" x="5957888" y="4827588"/>
          <p14:tracePt t="233017" x="5940425" y="4852988"/>
          <p14:tracePt t="233025" x="5922963" y="4878388"/>
          <p14:tracePt t="233033" x="5905500" y="4903788"/>
          <p14:tracePt t="233041" x="5897563" y="4911725"/>
          <p14:tracePt t="233049" x="5872163" y="4937125"/>
          <p14:tracePt t="233057" x="5846763" y="4954588"/>
          <p14:tracePt t="233065" x="5813425" y="4987925"/>
          <p14:tracePt t="233071" x="5788025" y="5013325"/>
          <p14:tracePt t="233079" x="5761038" y="5038725"/>
          <p14:tracePt t="233087" x="5735638" y="5064125"/>
          <p14:tracePt t="233095" x="5710238" y="5091113"/>
          <p14:tracePt t="233103" x="5684838" y="5124450"/>
          <p14:tracePt t="233111" x="5659438" y="5149850"/>
          <p14:tracePt t="233119" x="5634038" y="5175250"/>
          <p14:tracePt t="233125" x="5608638" y="5200650"/>
          <p14:tracePt t="233133" x="5575300" y="5226050"/>
          <p14:tracePt t="233141" x="5549900" y="5251450"/>
          <p14:tracePt t="233149" x="5507038" y="5294313"/>
          <p14:tracePt t="233157" x="5472113" y="5327650"/>
          <p14:tracePt t="233165" x="5430838" y="5370513"/>
          <p14:tracePt t="233173" x="5395913" y="5405438"/>
          <p14:tracePt t="233179" x="5370513" y="5430838"/>
          <p14:tracePt t="233187" x="5345113" y="5456238"/>
          <p14:tracePt t="233195" x="5327650" y="5481638"/>
          <p14:tracePt t="233203" x="5302250" y="5497513"/>
          <p14:tracePt t="233211" x="5294313" y="5514975"/>
          <p14:tracePt t="233219" x="5294313" y="5532438"/>
          <p14:tracePt t="233232" x="5286375" y="5540375"/>
          <p14:tracePt t="233465" x="5286375" y="5549900"/>
          <p14:tracePt t="233511" x="5294313" y="5549900"/>
          <p14:tracePt t="233519" x="5302250" y="5549900"/>
          <p14:tracePt t="233535" x="5311775" y="5549900"/>
          <p14:tracePt t="233551" x="5319713" y="5549900"/>
          <p14:tracePt t="233557" x="5327650" y="5549900"/>
          <p14:tracePt t="233573" x="5337175" y="5549900"/>
          <p14:tracePt t="233581" x="5345113" y="5549900"/>
          <p14:tracePt t="233597" x="5353050" y="5549900"/>
          <p14:tracePt t="233605" x="5362575" y="5549900"/>
          <p14:tracePt t="233697" x="5353050" y="5549900"/>
          <p14:tracePt t="233721" x="5345113" y="5540375"/>
          <p14:tracePt t="233727" x="5337175" y="5540375"/>
          <p14:tracePt t="233735" x="5337175" y="5532438"/>
          <p14:tracePt t="233743" x="5327650" y="5532438"/>
          <p14:tracePt t="233751" x="5319713" y="5532438"/>
          <p14:tracePt t="233759" x="5311775" y="5524500"/>
          <p14:tracePt t="233767" x="5311775" y="5514975"/>
          <p14:tracePt t="233773" x="5302250" y="5507038"/>
          <p14:tracePt t="233781" x="5294313" y="5507038"/>
          <p14:tracePt t="233789" x="5294313" y="5497513"/>
          <p14:tracePt t="233797" x="5286375" y="5489575"/>
          <p14:tracePt t="233805" x="5276850" y="5489575"/>
          <p14:tracePt t="233813" x="5268913" y="5481638"/>
          <p14:tracePt t="233821" x="5268913" y="5472113"/>
          <p14:tracePt t="233829" x="5260975" y="5464175"/>
          <p14:tracePt t="233835" x="5251450" y="5464175"/>
          <p14:tracePt t="233843" x="5251450" y="5446713"/>
          <p14:tracePt t="233851" x="5243513" y="5438775"/>
          <p14:tracePt t="233859" x="5235575" y="5438775"/>
          <p14:tracePt t="233867" x="5226050" y="5430838"/>
          <p14:tracePt t="233875" x="5226050" y="5421313"/>
          <p14:tracePt t="233883" x="5218113" y="5413375"/>
          <p14:tracePt t="233889" x="5208588" y="5405438"/>
          <p14:tracePt t="233898" x="5208588" y="5395913"/>
          <p14:tracePt t="233905" x="5200650" y="5395913"/>
          <p14:tracePt t="233913" x="5192713" y="5387975"/>
          <p14:tracePt t="233921" x="5183188" y="5380038"/>
          <p14:tracePt t="233937" x="5175250" y="5370513"/>
          <p14:tracePt t="233943" x="5167313" y="5362575"/>
          <p14:tracePt t="233951" x="5167313" y="5353050"/>
          <p14:tracePt t="233959" x="5157788" y="5345113"/>
          <p14:tracePt t="233967" x="5149850" y="5337175"/>
          <p14:tracePt t="233975" x="5141913" y="5327650"/>
          <p14:tracePt t="233983" x="5132388" y="5311775"/>
          <p14:tracePt t="233991" x="5132388" y="5302250"/>
          <p14:tracePt t="233997" x="5124450" y="5294313"/>
          <p14:tracePt t="234005" x="5116513" y="5294313"/>
          <p14:tracePt t="234013" x="5116513" y="5286375"/>
          <p14:tracePt t="234021" x="5116513" y="5276850"/>
          <p14:tracePt t="234029" x="5106988" y="5276850"/>
          <p14:tracePt t="234383" x="5106988" y="5286375"/>
          <p14:tracePt t="234391" x="5116513" y="5302250"/>
          <p14:tracePt t="234399" x="5116513" y="5319713"/>
          <p14:tracePt t="234407" x="5116513" y="5345113"/>
          <p14:tracePt t="234415" x="5124450" y="5370513"/>
          <p14:tracePt t="234423" x="5132388" y="5380038"/>
          <p14:tracePt t="234429" x="5141913" y="5395913"/>
          <p14:tracePt t="234437" x="5141913" y="5405438"/>
          <p14:tracePt t="234445" x="5141913" y="5413375"/>
          <p14:tracePt t="234553" x="5141913" y="5421313"/>
          <p14:tracePt t="234561" x="5141913" y="5438775"/>
          <p14:tracePt t="234577" x="5132388" y="5456238"/>
          <p14:tracePt t="234585" x="5124450" y="5464175"/>
          <p14:tracePt t="234607" x="5124450" y="5472113"/>
          <p14:tracePt t="234839" x="5132388" y="5456238"/>
          <p14:tracePt t="234847" x="5132388" y="5446713"/>
          <p14:tracePt t="234855" x="5132388" y="5430838"/>
          <p14:tracePt t="234864" x="5132388" y="5405438"/>
          <p14:tracePt t="234869" x="5132388" y="5387975"/>
          <p14:tracePt t="234877" x="5132388" y="5370513"/>
          <p14:tracePt t="234885" x="5132388" y="5345113"/>
          <p14:tracePt t="234893" x="5132388" y="5337175"/>
          <p14:tracePt t="234901" x="5132388" y="5311775"/>
          <p14:tracePt t="234909" x="5132388" y="5294313"/>
          <p14:tracePt t="234917" x="5124450" y="5286375"/>
          <p14:tracePt t="234931" x="5116513" y="5276850"/>
          <p14:tracePt t="234939" x="5116513" y="5268913"/>
          <p14:tracePt t="234955" x="5106988" y="5260975"/>
          <p14:tracePt t="234963" x="5106988" y="5251450"/>
          <p14:tracePt t="234971" x="5106988" y="5243513"/>
          <p14:tracePt t="234979" x="5099050" y="5243513"/>
          <p14:tracePt t="234985" x="5091113" y="5235575"/>
          <p14:tracePt t="234993" x="5091113" y="5226050"/>
          <p14:tracePt t="235001" x="5081588" y="5218113"/>
          <p14:tracePt t="235009" x="5073650" y="5208588"/>
          <p14:tracePt t="235017" x="5064125" y="5200650"/>
          <p14:tracePt t="235031" x="5056188" y="5192713"/>
          <p14:tracePt t="235039" x="5056188" y="5183188"/>
          <p14:tracePt t="235533" x="5048250" y="5200650"/>
          <p14:tracePt t="235541" x="5048250" y="5208588"/>
          <p14:tracePt t="235549" x="5038725" y="5218113"/>
          <p14:tracePt t="235557" x="5038725" y="5226050"/>
          <p14:tracePt t="235565" x="5038725" y="5243513"/>
          <p14:tracePt t="235573" x="5038725" y="5251450"/>
          <p14:tracePt t="235581" x="5038725" y="5260975"/>
          <p14:tracePt t="235595" x="5038725" y="5268913"/>
          <p14:tracePt t="235603" x="5030788" y="5276850"/>
          <p14:tracePt t="235619" x="5030788" y="5286375"/>
          <p14:tracePt t="235633" x="5022850" y="5294313"/>
          <p14:tracePt t="235649" x="5022850" y="5302250"/>
          <p14:tracePt t="235657" x="5022850" y="5319713"/>
          <p14:tracePt t="235665" x="5013325" y="5327650"/>
          <p14:tracePt t="235673" x="5005388" y="5345113"/>
          <p14:tracePt t="235681" x="4997450" y="5370513"/>
          <p14:tracePt t="235687" x="4987925" y="5387975"/>
          <p14:tracePt t="235695" x="4979988" y="5405438"/>
          <p14:tracePt t="235703" x="4962525" y="5430838"/>
          <p14:tracePt t="235711" x="4954588" y="5456238"/>
          <p14:tracePt t="235719" x="4946650" y="5481638"/>
          <p14:tracePt t="235727" x="4937125" y="5497513"/>
          <p14:tracePt t="235735" x="4937125" y="5524500"/>
          <p14:tracePt t="235743" x="4929188" y="5540375"/>
          <p14:tracePt t="235749" x="4919663" y="5549900"/>
          <p14:tracePt t="235757" x="4911725" y="5549900"/>
          <p14:tracePt t="235765" x="4911725" y="5557838"/>
          <p14:tracePt t="235935" x="4937125" y="5557838"/>
          <p14:tracePt t="235943" x="4972050" y="5557838"/>
          <p14:tracePt t="235951" x="4987925" y="5557838"/>
          <p14:tracePt t="235959" x="5013325" y="5549900"/>
          <p14:tracePt t="235965" x="5030788" y="5532438"/>
          <p14:tracePt t="235973" x="5038725" y="5514975"/>
          <p14:tracePt t="235981" x="5048250" y="5497513"/>
          <p14:tracePt t="235989" x="5056188" y="5481638"/>
          <p14:tracePt t="235998" x="5064125" y="5456238"/>
          <p14:tracePt t="236005" x="5064125" y="5438775"/>
          <p14:tracePt t="236013" x="5064125" y="5421313"/>
          <p14:tracePt t="236019" x="5064125" y="5395913"/>
          <p14:tracePt t="236027" x="5064125" y="5387975"/>
          <p14:tracePt t="236035" x="5064125" y="5370513"/>
          <p14:tracePt t="236043" x="5056188" y="5353050"/>
          <p14:tracePt t="236051" x="5038725" y="5337175"/>
          <p14:tracePt t="236059" x="5030788" y="5319713"/>
          <p14:tracePt t="236067" x="5022850" y="5302250"/>
          <p14:tracePt t="236073" x="5013325" y="5286375"/>
          <p14:tracePt t="236089" x="5005388" y="5276850"/>
          <p14:tracePt t="236097" x="4997450" y="5268913"/>
          <p14:tracePt t="236105" x="4987925" y="5268913"/>
          <p14:tracePt t="236113" x="4987925" y="5260975"/>
          <p14:tracePt t="236121" x="4987925" y="5251450"/>
          <p14:tracePt t="236127" x="4979988" y="5243513"/>
          <p14:tracePt t="236143" x="4972050" y="5235575"/>
          <p14:tracePt t="236151" x="4972050" y="5226050"/>
          <p14:tracePt t="236159" x="4962525" y="5218113"/>
          <p14:tracePt t="236167" x="4962525" y="5208588"/>
          <p14:tracePt t="236175" x="4962525" y="5200650"/>
          <p14:tracePt t="236181" x="4954588" y="5200650"/>
          <p14:tracePt t="236189" x="4954588" y="5192713"/>
          <p14:tracePt t="236198" x="4954588" y="5183188"/>
          <p14:tracePt t="236753" x="4946650" y="5192713"/>
          <p14:tracePt t="236761" x="4946650" y="5200650"/>
          <p14:tracePt t="236769" x="4946650" y="5208588"/>
          <p14:tracePt t="236777" x="4946650" y="5218113"/>
          <p14:tracePt t="236783" x="4937125" y="5218113"/>
          <p14:tracePt t="236791" x="4929188" y="5235575"/>
          <p14:tracePt t="236799" x="4919663" y="5251450"/>
          <p14:tracePt t="236807" x="4911725" y="5268913"/>
          <p14:tracePt t="236816" x="4903788" y="5294313"/>
          <p14:tracePt t="236823" x="4886325" y="5327650"/>
          <p14:tracePt t="236831" x="4868863" y="5362575"/>
          <p14:tracePt t="236837" x="4843463" y="5405438"/>
          <p14:tracePt t="236845" x="4818063" y="5438775"/>
          <p14:tracePt t="236853" x="4775200" y="5489575"/>
          <p14:tracePt t="236861" x="4716463" y="5532438"/>
          <p14:tracePt t="236869" x="4630738" y="5583238"/>
          <p14:tracePt t="236877" x="4529138" y="5634038"/>
          <p14:tracePt t="236885" x="4445000" y="5676900"/>
          <p14:tracePt t="236893" x="4351338" y="5710238"/>
          <p14:tracePt t="236899" x="4275138" y="5719763"/>
          <p14:tracePt t="236907" x="4232275" y="5727700"/>
          <p14:tracePt t="236916" x="4206875" y="5727700"/>
          <p14:tracePt t="236931" x="4197350" y="5727700"/>
          <p14:tracePt t="236985" x="4189413" y="5727700"/>
          <p14:tracePt t="237007" x="4171950" y="5727700"/>
          <p14:tracePt t="237015" x="4146550" y="5719763"/>
          <p14:tracePt t="237023" x="4121150" y="5702300"/>
          <p14:tracePt t="237031" x="4095750" y="5694363"/>
          <p14:tracePt t="237039" x="4087813" y="5676900"/>
          <p14:tracePt t="237047" x="4062413" y="5668963"/>
          <p14:tracePt t="237055" x="4044950" y="5659438"/>
          <p14:tracePt t="237061" x="4037013" y="5659438"/>
          <p14:tracePt t="237069" x="4037013" y="5651500"/>
          <p14:tracePt t="237077" x="4027488" y="5641975"/>
          <p14:tracePt t="237085" x="4019550" y="5641975"/>
          <p14:tracePt t="237093" x="4019550" y="5634038"/>
          <p14:tracePt t="237101" x="4011613" y="5626100"/>
          <p14:tracePt t="237109" x="4002088" y="5616575"/>
          <p14:tracePt t="237115" x="3994150" y="5616575"/>
          <p14:tracePt t="237123" x="3994150" y="5608638"/>
          <p14:tracePt t="237131" x="3986213" y="5600700"/>
          <p14:tracePt t="237139" x="3976688" y="5600700"/>
          <p14:tracePt t="237147" x="3976688" y="5591175"/>
          <p14:tracePt t="237155" x="3968750" y="5583238"/>
          <p14:tracePt t="237163" x="3960813" y="5575300"/>
          <p14:tracePt t="237169" x="3951288" y="5575300"/>
          <p14:tracePt t="237177" x="3943350" y="5565775"/>
          <p14:tracePt t="237185" x="3925888" y="5557838"/>
          <p14:tracePt t="237193" x="3917950" y="5549900"/>
          <p14:tracePt t="237201" x="3908425" y="5549900"/>
          <p14:tracePt t="237209" x="3892550" y="5540375"/>
          <p14:tracePt t="237217" x="3867150" y="5532438"/>
          <p14:tracePt t="237231" x="3857625" y="5524500"/>
          <p14:tracePt t="237239" x="3841750" y="5514975"/>
          <p14:tracePt t="237255" x="3832225" y="5507038"/>
          <p14:tracePt t="237263" x="3824288" y="5507038"/>
          <p14:tracePt t="237271" x="3816350" y="5507038"/>
          <p14:tracePt t="237277" x="3806825" y="5497513"/>
          <p14:tracePt t="237293" x="3798888" y="5497513"/>
          <p14:tracePt t="237471" x="3790950" y="5497513"/>
          <p14:tracePt t="237479" x="3781425" y="5489575"/>
          <p14:tracePt t="237509" x="3773488" y="5489575"/>
          <p14:tracePt t="237579" x="3763963" y="5481638"/>
          <p14:tracePt t="237587" x="3756025" y="5481638"/>
          <p14:tracePt t="237695" x="3748088" y="5472113"/>
          <p14:tracePt t="237711" x="3738563" y="5472113"/>
          <p14:tracePt t="237725" x="3730625" y="5464175"/>
          <p14:tracePt t="237733" x="3722688" y="5456238"/>
          <p14:tracePt t="237741" x="3713163" y="5456238"/>
          <p14:tracePt t="237757" x="3697288" y="5456238"/>
          <p14:tracePt t="237765" x="3687763" y="5446713"/>
          <p14:tracePt t="237771" x="3679825" y="5446713"/>
          <p14:tracePt t="237779" x="3671888" y="5446713"/>
          <p14:tracePt t="237787" x="3662363" y="5438775"/>
          <p14:tracePt t="237919" x="3654425" y="5430838"/>
          <p14:tracePt t="237933" x="3646488" y="5430838"/>
          <p14:tracePt t="238049" x="3646488" y="5421313"/>
          <p14:tracePt t="238057" x="3636963" y="5413375"/>
          <p14:tracePt t="238065" x="3629025" y="5405438"/>
          <p14:tracePt t="238081" x="3619500" y="5405438"/>
          <p14:tracePt t="238089" x="3619500" y="5395913"/>
          <p14:tracePt t="238103" x="3611563" y="5387975"/>
          <p14:tracePt t="238111" x="3603625" y="5387975"/>
          <p14:tracePt t="238119" x="3603625" y="5380038"/>
          <p14:tracePt t="238127" x="3594100" y="5370513"/>
          <p14:tracePt t="238135" x="3586163" y="5362575"/>
          <p14:tracePt t="238143" x="3578225" y="5362575"/>
          <p14:tracePt t="238149" x="3578225" y="5353050"/>
          <p14:tracePt t="238165" x="3568700" y="5345113"/>
          <p14:tracePt t="238281" x="3568700" y="5337175"/>
          <p14:tracePt t="238775" x="3560763" y="5337175"/>
          <p14:tracePt t="238783" x="3560763" y="5345113"/>
          <p14:tracePt t="238791" x="3560763" y="5353050"/>
          <p14:tracePt t="238805" x="3552825" y="5362575"/>
          <p14:tracePt t="238813" x="3552825" y="5370513"/>
          <p14:tracePt t="238821" x="3543300" y="5370513"/>
          <p14:tracePt t="238829" x="3543300" y="5380038"/>
          <p14:tracePt t="238853" x="3543300" y="5387975"/>
          <p14:tracePt t="238867" x="3543300" y="5395913"/>
          <p14:tracePt t="238899" x="3535363" y="5405438"/>
          <p14:tracePt t="238907" x="3535363" y="5413375"/>
          <p14:tracePt t="238913" x="3535363" y="5421313"/>
          <p14:tracePt t="238929" x="3535363" y="5438775"/>
          <p14:tracePt t="238937" x="3535363" y="5446713"/>
          <p14:tracePt t="238945" x="3535363" y="5472113"/>
          <p14:tracePt t="238953" x="3535363" y="5489575"/>
          <p14:tracePt t="238961" x="3535363" y="5507038"/>
          <p14:tracePt t="238969" x="3535363" y="5514975"/>
          <p14:tracePt t="238975" x="3535363" y="5524500"/>
          <p14:tracePt t="238983" x="3535363" y="5532438"/>
          <p14:tracePt t="238999" x="3535363" y="5540375"/>
          <p14:tracePt t="239007" x="3535363" y="5549900"/>
          <p14:tracePt t="239083" x="3535363" y="5565775"/>
          <p14:tracePt t="239091" x="3535363" y="5575300"/>
          <p14:tracePt t="239099" x="3535363" y="5583238"/>
          <p14:tracePt t="239107" x="3535363" y="5591175"/>
          <p14:tracePt t="239115" x="3535363" y="5608638"/>
          <p14:tracePt t="239129" x="3535363" y="5616575"/>
          <p14:tracePt t="239137" x="3535363" y="5626100"/>
          <p14:tracePt t="239377" x="3535363" y="5634038"/>
          <p14:tracePt t="239401" x="3535363" y="5641975"/>
          <p14:tracePt t="239423" x="3535363" y="5651500"/>
          <p14:tracePt t="239447" x="3543300" y="5651500"/>
          <p14:tracePt t="239461" x="3543300" y="5659438"/>
          <p14:tracePt t="239477" x="3543300" y="5668963"/>
          <p14:tracePt t="239493" x="3543300" y="5676900"/>
          <p14:tracePt t="239531" x="3543300" y="5684838"/>
          <p14:tracePt t="239547" x="3543300" y="5694363"/>
          <p14:tracePt t="239555" x="3552825" y="5694363"/>
          <p14:tracePt t="240519" x="3560763" y="5694363"/>
          <p14:tracePt t="240527" x="3568700" y="5694363"/>
          <p14:tracePt t="240543" x="3578225" y="5694363"/>
          <p14:tracePt t="240557" x="3586163" y="5694363"/>
          <p14:tracePt t="240573" x="3594100" y="5694363"/>
          <p14:tracePt t="240581" x="3594100" y="5684838"/>
          <p14:tracePt t="240589" x="3594100" y="5676900"/>
          <p14:tracePt t="240605" x="3594100" y="5668963"/>
          <p14:tracePt t="240611" x="3594100" y="5659438"/>
          <p14:tracePt t="240619" x="3586163" y="5659438"/>
          <p14:tracePt t="240627" x="3578225" y="5651500"/>
          <p14:tracePt t="240635" x="3578225" y="5641975"/>
          <p14:tracePt t="240643" x="3568700" y="5634038"/>
          <p14:tracePt t="240651" x="3560763" y="5634038"/>
          <p14:tracePt t="240659" x="3552825" y="5626100"/>
          <p14:tracePt t="240673" x="3552825" y="5616575"/>
          <p14:tracePt t="240713" x="3543300" y="5600700"/>
          <p14:tracePt t="240719" x="3543300" y="5591175"/>
          <p14:tracePt t="240727" x="3535363" y="5591175"/>
          <p14:tracePt t="240735" x="3527425" y="5575300"/>
          <p14:tracePt t="240743" x="3527425" y="5565775"/>
          <p14:tracePt t="240751" x="3527425" y="5557838"/>
          <p14:tracePt t="240759" x="3517900" y="5549900"/>
          <p14:tracePt t="240767" x="3509963" y="5532438"/>
          <p14:tracePt t="240773" x="3502025" y="5524500"/>
          <p14:tracePt t="240781" x="3502025" y="5514975"/>
          <p14:tracePt t="240789" x="3492500" y="5507038"/>
          <p14:tracePt t="240797" x="3484563" y="5507038"/>
          <p14:tracePt t="240805" x="3475038" y="5497513"/>
          <p14:tracePt t="240813" x="3441700" y="5489575"/>
          <p14:tracePt t="240821" x="3390900" y="5481638"/>
          <p14:tracePt t="240827" x="3365500" y="5472113"/>
          <p14:tracePt t="240835" x="3330575" y="5464175"/>
          <p14:tracePt t="240843" x="3297238" y="5456238"/>
          <p14:tracePt t="240851" x="3246438" y="5446713"/>
          <p14:tracePt t="240859" x="3211513" y="5430838"/>
          <p14:tracePt t="240867" x="3178175" y="5421313"/>
          <p14:tracePt t="240875" x="3160713" y="5413375"/>
          <p14:tracePt t="240881" x="3152775" y="5405438"/>
          <p14:tracePt t="240889" x="3144838" y="5405438"/>
          <p14:tracePt t="240897" x="3144838" y="5395913"/>
          <p14:tracePt t="240905" x="3135313" y="5395913"/>
          <p14:tracePt t="241043" x="3127375" y="5387975"/>
          <p14:tracePt t="241051" x="3119438" y="5387975"/>
          <p14:tracePt t="241075" x="3119438" y="5380038"/>
          <p14:tracePt t="241121" x="3119438" y="5370513"/>
          <p14:tracePt t="241199" x="3119438" y="5362575"/>
          <p14:tracePt t="241205" x="3119438" y="5353050"/>
          <p14:tracePt t="241213" x="3109913" y="5353050"/>
          <p14:tracePt t="241221" x="3101975" y="5345113"/>
          <p14:tracePt t="241231" x="3101975" y="5337175"/>
          <p14:tracePt t="241245" x="3094038" y="5327650"/>
          <p14:tracePt t="241253" x="3084513" y="5319713"/>
          <p14:tracePt t="241261" x="3084513" y="5311775"/>
          <p14:tracePt t="243151" x="3084513" y="5319713"/>
          <p14:tracePt t="243159" x="3094038" y="5327650"/>
          <p14:tracePt t="243167" x="3094038" y="5337175"/>
          <p14:tracePt t="243175" x="3101975" y="5345113"/>
          <p14:tracePt t="243181" x="3101975" y="5353050"/>
          <p14:tracePt t="243189" x="3109913" y="5353050"/>
          <p14:tracePt t="243197" x="3109913" y="5362575"/>
          <p14:tracePt t="243205" x="3109913" y="5370513"/>
          <p14:tracePt t="243213" x="3119438" y="5370513"/>
          <p14:tracePt t="243221" x="3119438" y="5380038"/>
          <p14:tracePt t="243243" x="3119438" y="5387975"/>
          <p14:tracePt t="243251" x="3127375" y="5395913"/>
          <p14:tracePt t="243267" x="3135313" y="5405438"/>
          <p14:tracePt t="243275" x="3135313" y="5413375"/>
          <p14:tracePt t="243283" x="3135313" y="5421313"/>
          <p14:tracePt t="243297" x="3144838" y="5430838"/>
          <p14:tracePt t="243305" x="3152775" y="5438775"/>
          <p14:tracePt t="243321" x="3152775" y="5446713"/>
          <p14:tracePt t="243329" x="3160713" y="5456238"/>
          <p14:tracePt t="243337" x="3160713" y="5464175"/>
          <p14:tracePt t="243343" x="3170238" y="5464175"/>
          <p14:tracePt t="243351" x="3178175" y="5472113"/>
          <p14:tracePt t="243359" x="3178175" y="5481638"/>
          <p14:tracePt t="243391" x="3186113" y="5481638"/>
          <p14:tracePt t="243499" x="3186113" y="5489575"/>
          <p14:tracePt t="243505" x="3186113" y="5497513"/>
          <p14:tracePt t="243521" x="3186113" y="5507038"/>
          <p14:tracePt t="243675" x="3178175" y="5514975"/>
          <p14:tracePt t="243683" x="3170238" y="5524500"/>
          <p14:tracePt t="243691" x="3160713" y="5524500"/>
          <p14:tracePt t="243699" x="3160713" y="5532438"/>
          <p14:tracePt t="243707" x="3152775" y="5532438"/>
          <p14:tracePt t="243715" x="3152775" y="5540375"/>
          <p14:tracePt t="243721" x="3144838" y="5540375"/>
          <p14:tracePt t="243761" x="3135313" y="5540375"/>
          <p14:tracePt t="243775" x="3135313" y="5549900"/>
          <p14:tracePt t="245311" x="3127375" y="5549900"/>
          <p14:tracePt t="245327" x="3119438" y="5549900"/>
          <p14:tracePt t="245335" x="3101975" y="5549900"/>
          <p14:tracePt t="245343" x="3076575" y="5549900"/>
          <p14:tracePt t="245351" x="3059113" y="5540375"/>
          <p14:tracePt t="245359" x="3016250" y="5540375"/>
          <p14:tracePt t="245365" x="2957513" y="5540375"/>
          <p14:tracePt t="245373" x="2897188" y="5540375"/>
          <p14:tracePt t="245381" x="2838450" y="5540375"/>
          <p14:tracePt t="245389" x="2813050" y="5540375"/>
          <p14:tracePt t="245397" x="2787650" y="5540375"/>
          <p14:tracePt t="245405" x="2770188" y="5540375"/>
          <p14:tracePt t="245505" x="2744788" y="5540375"/>
          <p14:tracePt t="245513" x="2719388" y="5532438"/>
          <p14:tracePt t="245521" x="2711450" y="5524500"/>
          <p14:tracePt t="245527" x="2693988" y="5514975"/>
          <p14:tracePt t="245535" x="2676525" y="5507038"/>
          <p14:tracePt t="245543" x="2668588" y="5497513"/>
          <p14:tracePt t="245551" x="2651125" y="5497513"/>
          <p14:tracePt t="245559" x="2643188" y="5489575"/>
          <p14:tracePt t="245567" x="2633663" y="5481638"/>
          <p14:tracePt t="245575" x="2633663" y="5472113"/>
          <p14:tracePt t="245581" x="2617788" y="5472113"/>
          <p14:tracePt t="245589" x="2608263" y="5464175"/>
          <p14:tracePt t="245597" x="2600325" y="5456238"/>
          <p14:tracePt t="245605" x="2592388" y="5446713"/>
          <p14:tracePt t="245613" x="2582863" y="5446713"/>
          <p14:tracePt t="245621" x="2582863" y="5438775"/>
          <p14:tracePt t="245629" x="2574925" y="5430838"/>
          <p14:tracePt t="245637" x="2566988" y="5430838"/>
          <p14:tracePt t="245651" x="2557463" y="5421313"/>
          <p14:tracePt t="245659" x="2541588" y="5413375"/>
          <p14:tracePt t="245667" x="2541588" y="5405438"/>
          <p14:tracePt t="245675" x="2524125" y="5405438"/>
          <p14:tracePt t="245683" x="2506663" y="5395913"/>
          <p14:tracePt t="245689" x="2489200" y="5387975"/>
          <p14:tracePt t="245697" x="2463800" y="5380038"/>
          <p14:tracePt t="245705" x="2447925" y="5370513"/>
          <p14:tracePt t="245713" x="2438400" y="5370513"/>
          <p14:tracePt t="245721" x="2438400" y="5362575"/>
          <p14:tracePt t="245743" x="2430463" y="5362575"/>
          <p14:tracePt t="245767" x="2422525" y="5362575"/>
          <p14:tracePt t="245775" x="2422525" y="5353050"/>
          <p14:tracePt t="245783" x="2413000" y="5345113"/>
          <p14:tracePt t="245791" x="2405063" y="5345113"/>
          <p14:tracePt t="245799" x="2397125" y="5337175"/>
          <p14:tracePt t="245805" x="2387600" y="5337175"/>
          <p14:tracePt t="245813" x="2371725" y="5327650"/>
          <p14:tracePt t="245821" x="2362200" y="5319713"/>
          <p14:tracePt t="245829" x="2344738" y="5311775"/>
          <p14:tracePt t="245837" x="2336800" y="5302250"/>
          <p14:tracePt t="245845" x="2328863" y="5302250"/>
          <p14:tracePt t="245853" x="2319338" y="5294313"/>
          <p14:tracePt t="245859" x="2303463" y="5286375"/>
          <p14:tracePt t="245867" x="2286000" y="5276850"/>
          <p14:tracePt t="245875" x="2268538" y="5268913"/>
          <p14:tracePt t="245883" x="2252663" y="5268913"/>
          <p14:tracePt t="245891" x="2243138" y="5260975"/>
          <p14:tracePt t="245899" x="2217738" y="5251450"/>
          <p14:tracePt t="245905" x="2192338" y="5243513"/>
          <p14:tracePt t="245913" x="2166938" y="5235575"/>
          <p14:tracePt t="245921" x="2166938" y="5226050"/>
          <p14:tracePt t="245929" x="2159000" y="5226050"/>
          <p14:tracePt t="245937" x="2149475" y="5218113"/>
          <p14:tracePt t="246115" x="2149475" y="5208588"/>
          <p14:tracePt t="246129" x="2124075" y="5200650"/>
          <p14:tracePt t="246137" x="2116138" y="5200650"/>
          <p14:tracePt t="246145" x="2098675" y="5192713"/>
          <p14:tracePt t="246153" x="2082800" y="5192713"/>
          <p14:tracePt t="246169" x="2073275" y="5192713"/>
          <p14:tracePt t="246177" x="2065338" y="5192713"/>
          <p14:tracePt t="246191" x="2055813" y="5192713"/>
          <p14:tracePt t="246285" x="2055813" y="5183188"/>
          <p14:tracePt t="246299" x="2055813" y="5175250"/>
          <p14:tracePt t="246331" x="2055813" y="5167313"/>
          <p14:tracePt t="246485" x="2055813" y="5157788"/>
          <p14:tracePt t="246615" x="2065338" y="5157788"/>
          <p14:tracePt t="246623" x="2073275" y="5157788"/>
          <p14:tracePt t="246663" x="2082800" y="5157788"/>
          <p14:tracePt t="246677" x="2090738" y="5149850"/>
          <p14:tracePt t="246717" x="2098675" y="5149850"/>
          <p14:tracePt t="246731" x="2108200" y="5149850"/>
          <p14:tracePt t="246755" x="2116138" y="5149850"/>
          <p14:tracePt t="246763" x="2116138" y="5141913"/>
          <p14:tracePt t="246785" x="2124075" y="5141913"/>
          <p14:tracePt t="246847" x="2133600" y="5141913"/>
          <p14:tracePt t="252797" x="2133600" y="5132388"/>
          <p14:tracePt t="252805" x="2124075" y="5124450"/>
          <p14:tracePt t="252813" x="2116138" y="5116513"/>
          <p14:tracePt t="252821" x="2116138" y="5106988"/>
          <p14:tracePt t="252829" x="2108200" y="5106988"/>
          <p14:tracePt t="252837" x="2098675" y="5091113"/>
          <p14:tracePt t="252845" x="2098675" y="5081588"/>
          <p14:tracePt t="252851" x="2090738" y="5081588"/>
          <p14:tracePt t="252859" x="2082800" y="5073650"/>
          <p14:tracePt t="252867" x="2073275" y="5064125"/>
          <p14:tracePt t="252875" x="2073275" y="5056188"/>
          <p14:tracePt t="252883" x="2065338" y="5038725"/>
          <p14:tracePt t="252891" x="2055813" y="5022850"/>
          <p14:tracePt t="252899" x="2047875" y="5013325"/>
          <p14:tracePt t="252905" x="1997075" y="4937125"/>
          <p14:tracePt t="252914" x="1928813" y="4860925"/>
          <p14:tracePt t="252921" x="1885950" y="4810125"/>
          <p14:tracePt t="252929" x="1860550" y="4759325"/>
          <p14:tracePt t="252937" x="1835150" y="4733925"/>
          <p14:tracePt t="252945" x="1819275" y="4716463"/>
          <p14:tracePt t="252953" x="1793875" y="4691063"/>
          <p14:tracePt t="252961" x="1776413" y="4665663"/>
          <p14:tracePt t="252967" x="1751013" y="4630738"/>
          <p14:tracePt t="252975" x="1733550" y="4605338"/>
          <p14:tracePt t="252983" x="1733550" y="4597400"/>
          <p14:tracePt t="252991" x="1725613" y="4597400"/>
          <p14:tracePt t="252999" x="1716088" y="4589463"/>
          <p14:tracePt t="253007" x="1716088" y="4572000"/>
          <p14:tracePt t="253014" x="1700213" y="4564063"/>
          <p14:tracePt t="253021" x="1690688" y="4554538"/>
          <p14:tracePt t="253029" x="1690688" y="4546600"/>
          <p14:tracePt t="253037" x="1682750" y="4538663"/>
          <p14:tracePt t="253053" x="1674813" y="4529138"/>
          <p14:tracePt t="253061" x="1665288" y="4513263"/>
          <p14:tracePt t="253067" x="1649413" y="4495800"/>
          <p14:tracePt t="253075" x="1631950" y="4470400"/>
          <p14:tracePt t="253083" x="1622425" y="4445000"/>
          <p14:tracePt t="253091" x="1597025" y="4419600"/>
          <p14:tracePt t="253099" x="1581150" y="4384675"/>
          <p14:tracePt t="253107" x="1546225" y="4351338"/>
          <p14:tracePt t="253115" x="1530350" y="4316413"/>
          <p14:tracePt t="253121" x="1520825" y="4291013"/>
          <p14:tracePt t="253129" x="1512888" y="4265613"/>
          <p14:tracePt t="253137" x="1512888" y="4249738"/>
          <p14:tracePt t="253145" x="1504950" y="4232275"/>
          <p14:tracePt t="253153" x="1495425" y="4206875"/>
          <p14:tracePt t="253161" x="1487488" y="4181475"/>
          <p14:tracePt t="253169" x="1477963" y="4146550"/>
          <p14:tracePt t="253177" x="1470025" y="4130675"/>
          <p14:tracePt t="253183" x="1462088" y="4095750"/>
          <p14:tracePt t="253191" x="1452563" y="4062413"/>
          <p14:tracePt t="253199" x="1444625" y="4027488"/>
          <p14:tracePt t="253207" x="1427163" y="3976688"/>
          <p14:tracePt t="253215" x="1419225" y="3943350"/>
          <p14:tracePt t="253223" x="1401763" y="3908425"/>
          <p14:tracePt t="253229" x="1393825" y="3875088"/>
          <p14:tracePt t="253248" x="1376363" y="3841750"/>
          <p14:tracePt t="253253" x="1368425" y="3816350"/>
          <p14:tracePt t="253261" x="1360488" y="3798888"/>
          <p14:tracePt t="253269" x="1360488" y="3790950"/>
          <p14:tracePt t="253277" x="1350963" y="3763963"/>
          <p14:tracePt t="253283" x="1343025" y="3756025"/>
          <p14:tracePt t="253291" x="1333500" y="3738563"/>
          <p14:tracePt t="253299" x="1333500" y="3730625"/>
          <p14:tracePt t="253307" x="1325563" y="3730625"/>
          <p14:tracePt t="253315" x="1325563" y="3722688"/>
          <p14:tracePt t="253353" x="1325563" y="3705225"/>
          <p14:tracePt t="253369" x="1317625" y="3697288"/>
          <p14:tracePt t="253377" x="1317625" y="3687763"/>
          <p14:tracePt t="253385" x="1308100" y="3679825"/>
          <p14:tracePt t="253393" x="1300163" y="3671888"/>
          <p14:tracePt t="253399" x="1292225" y="3646488"/>
          <p14:tracePt t="253407" x="1292225" y="3619500"/>
          <p14:tracePt t="253415" x="1282700" y="3603625"/>
          <p14:tracePt t="253423" x="1274763" y="3586163"/>
          <p14:tracePt t="253431" x="1266825" y="3568700"/>
          <p14:tracePt t="253439" x="1257300" y="3568700"/>
          <p14:tracePt t="253447" x="1257300" y="3560763"/>
          <p14:tracePt t="253453" x="1257300" y="3552825"/>
          <p14:tracePt t="253501" x="1257300" y="3543300"/>
          <p14:tracePt t="253531" x="1249363" y="3543300"/>
          <p14:tracePt t="253539" x="1241425" y="3527425"/>
          <p14:tracePt t="253547" x="1231900" y="3517900"/>
          <p14:tracePt t="253555" x="1231900" y="3509963"/>
          <p14:tracePt t="253561" x="1223963" y="3502025"/>
          <p14:tracePt t="253569" x="1216025" y="3492500"/>
          <p14:tracePt t="253577" x="1206500" y="3484563"/>
          <p14:tracePt t="253585" x="1198563" y="3467100"/>
          <p14:tracePt t="253593" x="1198563" y="3449638"/>
          <p14:tracePt t="253601" x="1189038" y="3441700"/>
          <p14:tracePt t="253609" x="1181100" y="3424238"/>
          <p14:tracePt t="253623" x="1181100" y="3416300"/>
          <p14:tracePt t="253917" x="1181100" y="3408363"/>
          <p14:tracePt t="253925" x="1181100" y="3390900"/>
          <p14:tracePt t="253933" x="1189038" y="3373438"/>
          <p14:tracePt t="253939" x="1198563" y="3348038"/>
          <p14:tracePt t="253947" x="1206500" y="3305175"/>
          <p14:tracePt t="253955" x="1216025" y="3254375"/>
          <p14:tracePt t="253964" x="1223963" y="3221038"/>
          <p14:tracePt t="253971" x="1231900" y="3195638"/>
          <p14:tracePt t="253979" x="1241425" y="3170238"/>
          <p14:tracePt t="253987" x="1249363" y="3135313"/>
          <p14:tracePt t="253993" x="1257300" y="3101975"/>
          <p14:tracePt t="254001" x="1266825" y="3067050"/>
          <p14:tracePt t="254009" x="1274763" y="3033713"/>
          <p14:tracePt t="254017" x="1282700" y="3008313"/>
          <p14:tracePt t="254025" x="1292225" y="2957513"/>
          <p14:tracePt t="254033" x="1300163" y="2881313"/>
          <p14:tracePt t="254041" x="1317625" y="2795588"/>
          <p14:tracePt t="254047" x="1333500" y="2693988"/>
          <p14:tracePt t="254055" x="1368425" y="2592388"/>
          <p14:tracePt t="254064" x="1401763" y="2463800"/>
          <p14:tracePt t="254071" x="1452563" y="2344738"/>
          <p14:tracePt t="254079" x="1495425" y="2243138"/>
          <p14:tracePt t="254087" x="1546225" y="2149475"/>
          <p14:tracePt t="254095" x="1589088" y="2073275"/>
          <p14:tracePt t="254101" x="1631950" y="1997075"/>
          <p14:tracePt t="254109" x="1665288" y="1938338"/>
          <p14:tracePt t="254117" x="1690688" y="1878013"/>
          <p14:tracePt t="254125" x="1708150" y="1852613"/>
          <p14:tracePt t="254133" x="1716088" y="1827213"/>
          <p14:tracePt t="254141" x="1733550" y="1801813"/>
          <p14:tracePt t="254149" x="1741488" y="1793875"/>
          <p14:tracePt t="254155" x="1751013" y="1793875"/>
          <p14:tracePt t="254171" x="1751013" y="1784350"/>
          <p14:tracePt t="254179" x="1751013" y="1776413"/>
          <p14:tracePt t="254187" x="1758950" y="1766888"/>
          <p14:tracePt t="254195" x="1766888" y="1751013"/>
          <p14:tracePt t="254203" x="1776413" y="1733550"/>
          <p14:tracePt t="254209" x="1784350" y="1716088"/>
          <p14:tracePt t="254217" x="1793875" y="1690688"/>
          <p14:tracePt t="254225" x="1809750" y="1665288"/>
          <p14:tracePt t="254233" x="1835150" y="1631950"/>
          <p14:tracePt t="254248" x="1844675" y="1606550"/>
          <p14:tracePt t="254249" x="1852613" y="1581150"/>
          <p14:tracePt t="254257" x="1860550" y="1581150"/>
          <p14:tracePt t="254264" x="1870075" y="1571625"/>
          <p14:tracePt t="254271" x="1878013" y="1555750"/>
          <p14:tracePt t="254279" x="1878013" y="1530350"/>
          <p14:tracePt t="254287" x="1885950" y="1495425"/>
          <p14:tracePt t="254295" x="1895475" y="1462088"/>
          <p14:tracePt t="254303" x="1911350" y="1427163"/>
          <p14:tracePt t="254311" x="1928813" y="1401763"/>
          <p14:tracePt t="254317" x="1938338" y="1376363"/>
          <p14:tracePt t="254325" x="1946275" y="1376363"/>
          <p14:tracePt t="254333" x="1954213" y="1368425"/>
          <p14:tracePt t="254419" x="1954213" y="1360488"/>
          <p14:tracePt t="254433" x="1963738" y="1360488"/>
          <p14:tracePt t="254441" x="1971675" y="1343025"/>
          <p14:tracePt t="254449" x="1989138" y="1325563"/>
          <p14:tracePt t="254457" x="1997075" y="1300163"/>
          <p14:tracePt t="254465" x="2005013" y="1292225"/>
          <p14:tracePt t="254473" x="2014538" y="1274763"/>
          <p14:tracePt t="254481" x="2022475" y="1266825"/>
          <p14:tracePt t="254487" x="2030413" y="1257300"/>
          <p14:tracePt t="254495" x="2030413" y="1249363"/>
          <p14:tracePt t="254511" x="2039938" y="1249363"/>
          <p14:tracePt t="255847" x="2030413" y="1249363"/>
          <p14:tracePt t="255853" x="2022475" y="1249363"/>
          <p14:tracePt t="255861" x="2014538" y="1249363"/>
          <p14:tracePt t="255877" x="2005013" y="1249363"/>
          <p14:tracePt t="255885" x="1997075" y="1249363"/>
          <p14:tracePt t="255893" x="1997075" y="1241425"/>
          <p14:tracePt t="255899" x="1963738" y="1231900"/>
          <p14:tracePt t="255907" x="1938338" y="1223963"/>
          <p14:tracePt t="255915" x="1938338" y="1216025"/>
          <p14:tracePt t="255923" x="1928813" y="1216025"/>
          <p14:tracePt t="255931" x="1920875" y="1206500"/>
          <p14:tracePt t="255993" x="1911350" y="1198563"/>
          <p14:tracePt t="256009" x="1895475" y="1198563"/>
          <p14:tracePt t="256101" x="1878013" y="1189038"/>
          <p14:tracePt t="256109" x="1870075" y="1189038"/>
          <p14:tracePt t="256549" x="1860550" y="1206500"/>
          <p14:tracePt t="256557" x="1852613" y="1216025"/>
          <p14:tracePt t="256563" x="1844675" y="1231900"/>
          <p14:tracePt t="256571" x="1835150" y="1257300"/>
          <p14:tracePt t="256579" x="1827213" y="1274763"/>
          <p14:tracePt t="256587" x="1827213" y="1292225"/>
          <p14:tracePt t="256595" x="1819275" y="1325563"/>
          <p14:tracePt t="256603" x="1809750" y="1360488"/>
          <p14:tracePt t="256611" x="1801813" y="1385888"/>
          <p14:tracePt t="256617" x="1793875" y="1427163"/>
          <p14:tracePt t="256625" x="1784350" y="1462088"/>
          <p14:tracePt t="256633" x="1776413" y="1520825"/>
          <p14:tracePt t="256641" x="1758950" y="1589088"/>
          <p14:tracePt t="256649" x="1758950" y="1682750"/>
          <p14:tracePt t="256657" x="1766888" y="1776413"/>
          <p14:tracePt t="256665" x="1776413" y="1903413"/>
          <p14:tracePt t="256671" x="1784350" y="2030413"/>
          <p14:tracePt t="256679" x="1801813" y="2159000"/>
          <p14:tracePt t="256687" x="1809750" y="2286000"/>
          <p14:tracePt t="256695" x="1819275" y="2413000"/>
          <p14:tracePt t="256703" x="1835150" y="2516188"/>
          <p14:tracePt t="256711" x="1852613" y="2617788"/>
          <p14:tracePt t="256719" x="1870075" y="2701925"/>
          <p14:tracePt t="256725" x="1885950" y="2778125"/>
          <p14:tracePt t="256733" x="1895475" y="2838450"/>
          <p14:tracePt t="256741" x="1911350" y="2914650"/>
          <p14:tracePt t="256749" x="1928813" y="2965450"/>
          <p14:tracePt t="256757" x="1946275" y="3025775"/>
          <p14:tracePt t="256765" x="1954213" y="3084513"/>
          <p14:tracePt t="256773" x="1979613" y="3144838"/>
          <p14:tracePt t="256779" x="1989138" y="3221038"/>
          <p14:tracePt t="256787" x="1997075" y="3305175"/>
          <p14:tracePt t="256795" x="1997075" y="3390900"/>
          <p14:tracePt t="256803" x="2014538" y="3492500"/>
          <p14:tracePt t="256811" x="2022475" y="3586163"/>
          <p14:tracePt t="256819" x="2030413" y="3687763"/>
          <p14:tracePt t="256827" x="2047875" y="3790950"/>
          <p14:tracePt t="256833" x="2055813" y="3875088"/>
          <p14:tracePt t="256841" x="2082800" y="3976688"/>
          <p14:tracePt t="256849" x="2116138" y="4105275"/>
          <p14:tracePt t="256857" x="2149475" y="4197350"/>
          <p14:tracePt t="256865" x="2174875" y="4257675"/>
          <p14:tracePt t="256873" x="2209800" y="4308475"/>
          <p14:tracePt t="256881" x="2227263" y="4359275"/>
          <p14:tracePt t="256887" x="2260600" y="4410075"/>
          <p14:tracePt t="256895" x="2286000" y="4470400"/>
          <p14:tracePt t="256903" x="2319338" y="4529138"/>
          <p14:tracePt t="256911" x="2344738" y="4572000"/>
          <p14:tracePt t="256919" x="2371725" y="4605338"/>
          <p14:tracePt t="256927" x="2405063" y="4640263"/>
          <p14:tracePt t="256935" x="2413000" y="4673600"/>
          <p14:tracePt t="256941" x="2422525" y="4708525"/>
          <p14:tracePt t="256949" x="2422525" y="4741863"/>
          <p14:tracePt t="256957" x="2422525" y="4767263"/>
          <p14:tracePt t="256965" x="2422525" y="4784725"/>
          <p14:tracePt t="256973" x="2422525" y="4810125"/>
          <p14:tracePt t="256981" x="2405063" y="4835525"/>
          <p14:tracePt t="256989" x="2397125" y="4860925"/>
          <p14:tracePt t="256995" x="2387600" y="4878388"/>
          <p14:tracePt t="257003" x="2379663" y="4911725"/>
          <p14:tracePt t="257011" x="2371725" y="4946650"/>
          <p14:tracePt t="257019" x="2362200" y="4972050"/>
          <p14:tracePt t="257027" x="2354263" y="5005388"/>
          <p14:tracePt t="257035" x="2336800" y="5038725"/>
          <p14:tracePt t="257043" x="2319338" y="5081588"/>
          <p14:tracePt t="257049" x="2293938" y="5149850"/>
          <p14:tracePt t="257057" x="2268538" y="5208588"/>
          <p14:tracePt t="257065" x="2235200" y="5268913"/>
          <p14:tracePt t="257073" x="2200275" y="5345113"/>
          <p14:tracePt t="257081" x="2159000" y="5413375"/>
          <p14:tracePt t="257089" x="2133600" y="5464175"/>
          <p14:tracePt t="257097" x="2116138" y="5497513"/>
          <p14:tracePt t="257105" x="2082800" y="5532438"/>
          <p14:tracePt t="257111" x="2073275" y="5549900"/>
          <p14:tracePt t="257119" x="2055813" y="5575300"/>
          <p14:tracePt t="257127" x="2030413" y="5583238"/>
          <p14:tracePt t="257135" x="2005013" y="5608638"/>
          <p14:tracePt t="257143" x="1979613" y="5626100"/>
          <p14:tracePt t="257151" x="1963738" y="5641975"/>
          <p14:tracePt t="257159" x="1938338" y="5651500"/>
          <p14:tracePt t="257165" x="1911350" y="5659438"/>
          <p14:tracePt t="257173" x="1885950" y="5659438"/>
          <p14:tracePt t="257181" x="1860550" y="5668963"/>
          <p14:tracePt t="257189" x="1827213" y="5668963"/>
          <p14:tracePt t="257197" x="1793875" y="5676900"/>
          <p14:tracePt t="257205" x="1758950" y="5684838"/>
          <p14:tracePt t="257211" x="1725613" y="5694363"/>
          <p14:tracePt t="257219" x="1700213" y="5702300"/>
          <p14:tracePt t="257227" x="1682750" y="5710238"/>
          <p14:tracePt t="257235" x="1665288" y="5710238"/>
          <p14:tracePt t="257248" x="1649413" y="5719763"/>
          <p14:tracePt t="257251" x="1649413" y="5727700"/>
          <p14:tracePt t="257259" x="1639888" y="5735638"/>
          <p14:tracePt t="257265" x="1631950" y="5735638"/>
          <p14:tracePt t="257273" x="1622425" y="5735638"/>
          <p14:tracePt t="257289" x="1614488" y="5745163"/>
          <p14:tracePt t="257297" x="1597025" y="5753100"/>
          <p14:tracePt t="257305" x="1581150" y="5761038"/>
          <p14:tracePt t="257314" x="1546225" y="5770563"/>
          <p14:tracePt t="257321" x="1520825" y="5778500"/>
          <p14:tracePt t="257327" x="1487488" y="5788025"/>
          <p14:tracePt t="257335" x="1462088" y="5788025"/>
          <p14:tracePt t="257343" x="1436688" y="5788025"/>
          <p14:tracePt t="257351" x="1427163" y="5788025"/>
          <p14:tracePt t="257367" x="1419225" y="5788025"/>
          <p14:tracePt t="257375" x="1411288" y="5788025"/>
          <p14:tracePt t="257475" x="1401763" y="5788025"/>
          <p14:tracePt t="257505" x="1393825" y="5788025"/>
          <p14:tracePt t="257513" x="1376363" y="5788025"/>
          <p14:tracePt t="257521" x="1360488" y="5788025"/>
          <p14:tracePt t="257529" x="1343025" y="5788025"/>
          <p14:tracePt t="257543" x="1333500" y="5788025"/>
          <p14:tracePt t="257559" x="1325563" y="5788025"/>
          <p14:tracePt t="257713" x="1300163" y="5788025"/>
          <p14:tracePt t="257721" x="1274763" y="5788025"/>
          <p14:tracePt t="257729" x="1257300" y="5788025"/>
          <p14:tracePt t="257737" x="1223963" y="5788025"/>
          <p14:tracePt t="257745" x="1189038" y="5788025"/>
          <p14:tracePt t="257753" x="1155700" y="5778500"/>
          <p14:tracePt t="257759" x="1138238" y="5778500"/>
          <p14:tracePt t="257767" x="1112838" y="5778500"/>
          <p14:tracePt t="257775" x="1104900" y="5778500"/>
          <p14:tracePt t="265039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80CA05-EC83-49A0-A11E-2EFEC203B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772" y="957414"/>
            <a:ext cx="8712968" cy="561662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fr-FR" sz="1800" dirty="0">
              <a:latin typeface="Courier New" panose="020703090202050204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9BCB21-12CC-41C3-876B-5ABA41A04888}"/>
              </a:ext>
            </a:extLst>
          </p:cNvPr>
          <p:cNvSpPr/>
          <p:nvPr/>
        </p:nvSpPr>
        <p:spPr>
          <a:xfrm>
            <a:off x="1448388" y="293890"/>
            <a:ext cx="64748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dirty="0">
                <a:latin typeface="Verdana" panose="020B0604030504040204" pitchFamily="34" charset="0"/>
                <a:ea typeface="Verdana" panose="020B0604030504040204" pitchFamily="34" charset="0"/>
              </a:rPr>
              <a:t>Structure d’un fichier .</a:t>
            </a:r>
            <a:r>
              <a:rPr lang="fr-FR" sz="2800" dirty="0" err="1">
                <a:latin typeface="Verdana" panose="020B0604030504040204" pitchFamily="34" charset="0"/>
                <a:ea typeface="Verdana" panose="020B0604030504040204" pitchFamily="34" charset="0"/>
              </a:rPr>
              <a:t>mly</a:t>
            </a:r>
            <a:r>
              <a:rPr lang="fr-FR" sz="2800" dirty="0">
                <a:latin typeface="Verdana" panose="020B0604030504040204" pitchFamily="34" charset="0"/>
                <a:ea typeface="Verdana" panose="020B0604030504040204" pitchFamily="34" charset="0"/>
              </a:rPr>
              <a:t> (suite2)</a:t>
            </a:r>
            <a:endParaRPr lang="fr-FR" sz="2800" dirty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136C90BE-B3B4-44D0-A22C-BC36CB0BB175}"/>
              </a:ext>
            </a:extLst>
          </p:cNvPr>
          <p:cNvSpPr txBox="1">
            <a:spLocks/>
          </p:cNvSpPr>
          <p:nvPr/>
        </p:nvSpPr>
        <p:spPr>
          <a:xfrm>
            <a:off x="253128" y="817110"/>
            <a:ext cx="8865367" cy="5909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En dehors de la production pour l’axiome, le rôle principal des autres règles est de construire l’AST du programme source</a:t>
            </a:r>
          </a:p>
          <a:p>
            <a:pPr marL="0" indent="0">
              <a:buFont typeface="Arial" pitchFamily="34" charset="0"/>
              <a:buNone/>
            </a:pPr>
            <a:endParaRPr lang="fr-FR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declaration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 …</a:t>
            </a: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marL="0" indent="0">
              <a:buFont typeface="Arial" pitchFamily="34" charset="0"/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(* 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code </a:t>
            </a:r>
            <a:r>
              <a:rPr lang="fr-FR" sz="2000" dirty="0" err="1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ocaml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 associé à la partie déclarations  de l’AST 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*)</a:t>
            </a:r>
          </a:p>
          <a:p>
            <a:pPr marL="0" indent="0">
              <a:buFont typeface="Arial" pitchFamily="34" charset="0"/>
              <a:buNone/>
            </a:pP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Font typeface="Arial" pitchFamily="34" charset="0"/>
              <a:buNone/>
            </a:pPr>
            <a:endParaRPr lang="fr-FR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expr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</a:p>
          <a:p>
            <a:pPr marL="0" indent="0">
              <a:buFont typeface="Arial" pitchFamily="34" charset="0"/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x = ID                    { Id x }</a:t>
            </a:r>
          </a:p>
          <a:p>
            <a:pPr marL="0" indent="0">
              <a:buFont typeface="Arial" pitchFamily="34" charset="0"/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| v = CSTE                  { Cste v }</a:t>
            </a:r>
          </a:p>
          <a:p>
            <a:pPr marL="0" indent="0">
              <a:buFont typeface="Arial" pitchFamily="34" charset="0"/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| 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g = </a:t>
            </a:r>
            <a:r>
              <a:rPr lang="fr-F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expr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PLUS  d = </a:t>
            </a:r>
            <a:r>
              <a:rPr lang="fr-FR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expr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{ Plus(g, d) }</a:t>
            </a:r>
          </a:p>
          <a:p>
            <a:pPr marL="0" indent="0"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| g =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expr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TIMES d =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expr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{ </a:t>
            </a:r>
            <a:r>
              <a:rPr lang="fr-F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Times(g, d) 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Font typeface="Arial" pitchFamily="34" charset="0"/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 marL="0" indent="0">
              <a:buFont typeface="Arial" pitchFamily="34" charset="0"/>
              <a:buNone/>
            </a:pP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|  e = </a:t>
            </a:r>
            <a:r>
              <a:rPr lang="fr-FR" sz="2000" b="1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delimited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(LPAREN, </a:t>
            </a:r>
            <a:r>
              <a:rPr lang="fr-FR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expr</a:t>
            </a:r>
            <a:r>
              <a:rPr lang="fr-F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RPAREN) { e }</a:t>
            </a:r>
          </a:p>
        </p:txBody>
      </p:sp>
      <p:sp>
        <p:nvSpPr>
          <p:cNvPr id="9" name="Bulle narrative : rectangle 8">
            <a:extLst>
              <a:ext uri="{FF2B5EF4-FFF2-40B4-BE49-F238E27FC236}">
                <a16:creationId xmlns:a16="http://schemas.microsoft.com/office/drawing/2014/main" id="{D90B5BB0-A6A0-45C6-A9B7-CF1EEBADD547}"/>
              </a:ext>
            </a:extLst>
          </p:cNvPr>
          <p:cNvSpPr/>
          <p:nvPr/>
        </p:nvSpPr>
        <p:spPr>
          <a:xfrm>
            <a:off x="4355976" y="1772816"/>
            <a:ext cx="4204334" cy="720080"/>
          </a:xfrm>
          <a:prstGeom prst="wedgeRectCallout">
            <a:avLst>
              <a:gd name="adj1" fmla="val -90994"/>
              <a:gd name="adj2" fmla="val 10795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rgbClr val="C00000"/>
                </a:solidFill>
              </a:rPr>
              <a:t>Prochainement ici </a:t>
            </a:r>
            <a:r>
              <a:rPr lang="fr-FR" dirty="0">
                <a:solidFill>
                  <a:srgbClr val="C00000"/>
                </a:solidFill>
              </a:rPr>
              <a:t>: vos  productions pour décrire la syntaxe d’une déclaration et construire l partie d’AST associée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F45424D-E7A8-45E1-8457-019F0DA5DC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234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943"/>
    </mc:Choice>
    <mc:Fallback xmlns="">
      <p:transition spd="slow" advTm="167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546" x="3094038" y="2413000"/>
          <p14:tracePt t="30317" x="3084513" y="2413000"/>
          <p14:tracePt t="30323" x="3076575" y="2405063"/>
          <p14:tracePt t="30331" x="3051175" y="2387600"/>
          <p14:tracePt t="30339" x="3016250" y="2362200"/>
          <p14:tracePt t="30347" x="2974975" y="2336800"/>
          <p14:tracePt t="30356" x="2957513" y="2319338"/>
          <p14:tracePt t="30363" x="2932113" y="2303463"/>
          <p14:tracePt t="30371" x="2906713" y="2293938"/>
          <p14:tracePt t="30379" x="2881313" y="2286000"/>
          <p14:tracePt t="30385" x="2881313" y="2278063"/>
          <p14:tracePt t="30393" x="2871788" y="2268538"/>
          <p14:tracePt t="30401" x="2871788" y="2260600"/>
          <p14:tracePt t="30409" x="2863850" y="2260600"/>
          <p14:tracePt t="30485" x="2863850" y="2243138"/>
          <p14:tracePt t="30501" x="2863850" y="2235200"/>
          <p14:tracePt t="30509" x="2863850" y="2227263"/>
          <p14:tracePt t="30517" x="2863850" y="2217738"/>
          <p14:tracePt t="30525" x="2871788" y="2209800"/>
          <p14:tracePt t="30533" x="2881313" y="2200275"/>
          <p14:tracePt t="30541" x="2881313" y="2192338"/>
          <p14:tracePt t="30547" x="2881313" y="2184400"/>
          <p14:tracePt t="30563" x="2881313" y="2174875"/>
          <p14:tracePt t="30571" x="2881313" y="2166938"/>
          <p14:tracePt t="30587" x="2881313" y="2159000"/>
          <p14:tracePt t="30595" x="2881313" y="2149475"/>
          <p14:tracePt t="30601" x="2881313" y="2141538"/>
          <p14:tracePt t="30609" x="2889250" y="2141538"/>
          <p14:tracePt t="30617" x="2889250" y="2133600"/>
          <p14:tracePt t="30625" x="2889250" y="2124075"/>
          <p14:tracePt t="30633" x="2889250" y="2116138"/>
          <p14:tracePt t="30641" x="2889250" y="2108200"/>
          <p14:tracePt t="30649" x="2889250" y="2098675"/>
          <p14:tracePt t="30655" x="2889250" y="2090738"/>
          <p14:tracePt t="30663" x="2889250" y="2073275"/>
          <p14:tracePt t="30671" x="2881313" y="2065338"/>
          <p14:tracePt t="30679" x="2871788" y="2047875"/>
          <p14:tracePt t="30687" x="2871788" y="2039938"/>
          <p14:tracePt t="30695" x="2871788" y="2030413"/>
          <p14:tracePt t="30703" x="2863850" y="2022475"/>
          <p14:tracePt t="30709" x="2855913" y="2014538"/>
          <p14:tracePt t="30725" x="2855913" y="2005013"/>
          <p14:tracePt t="30741" x="2855913" y="1997075"/>
          <p14:tracePt t="30749" x="2846388" y="1997075"/>
          <p14:tracePt t="30763" x="2846388" y="1989138"/>
          <p14:tracePt t="30787" x="2838450" y="1989138"/>
          <p14:tracePt t="30795" x="2830513" y="1979613"/>
          <p14:tracePt t="30803" x="2830513" y="1971675"/>
          <p14:tracePt t="30811" x="2813050" y="1963738"/>
          <p14:tracePt t="30817" x="2795588" y="1963738"/>
          <p14:tracePt t="30825" x="2787650" y="1954213"/>
          <p14:tracePt t="30833" x="2762250" y="1928813"/>
          <p14:tracePt t="30841" x="2727325" y="1903413"/>
          <p14:tracePt t="30849" x="2711450" y="1895475"/>
          <p14:tracePt t="30857" x="2701925" y="1885950"/>
          <p14:tracePt t="30865" x="2693988" y="1878013"/>
          <p14:tracePt t="30879" x="2686050" y="1878013"/>
          <p14:tracePt t="30887" x="2676525" y="1870075"/>
          <p14:tracePt t="30903" x="2660650" y="1860550"/>
          <p14:tracePt t="30911" x="2651125" y="1860550"/>
          <p14:tracePt t="30925" x="2643188" y="1860550"/>
          <p14:tracePt t="30933" x="2633663" y="1860550"/>
          <p14:tracePt t="30941" x="2625725" y="1860550"/>
          <p14:tracePt t="30957" x="2617788" y="1860550"/>
          <p14:tracePt t="30965" x="2608263" y="1860550"/>
          <p14:tracePt t="30981" x="2600325" y="1852613"/>
          <p14:tracePt t="30987" x="2592388" y="1852613"/>
          <p14:tracePt t="30995" x="2582863" y="1852613"/>
          <p14:tracePt t="31011" x="2574925" y="1852613"/>
          <p14:tracePt t="31095" x="2549525" y="1852613"/>
          <p14:tracePt t="31103" x="2498725" y="1878013"/>
          <p14:tracePt t="31111" x="2463800" y="1903413"/>
          <p14:tracePt t="31119" x="2430463" y="1920875"/>
          <p14:tracePt t="31127" x="2405063" y="1928813"/>
          <p14:tracePt t="31135" x="2387600" y="1938338"/>
          <p14:tracePt t="31143" x="2379663" y="1938338"/>
          <p14:tracePt t="31157" x="2371725" y="1946275"/>
          <p14:tracePt t="31165" x="2362200" y="1946275"/>
          <p14:tracePt t="31181" x="2362200" y="1954213"/>
          <p14:tracePt t="31273" x="2354263" y="1971675"/>
          <p14:tracePt t="31281" x="2344738" y="1997075"/>
          <p14:tracePt t="31289" x="2328863" y="2022475"/>
          <p14:tracePt t="31297" x="2319338" y="2047875"/>
          <p14:tracePt t="31305" x="2311400" y="2047875"/>
          <p14:tracePt t="31311" x="2311400" y="2065338"/>
          <p14:tracePt t="31327" x="2311400" y="2073275"/>
          <p14:tracePt t="31335" x="2311400" y="2082800"/>
          <p14:tracePt t="31343" x="2311400" y="2090738"/>
          <p14:tracePt t="31359" x="2311400" y="2098675"/>
          <p14:tracePt t="31365" x="2311400" y="2108200"/>
          <p14:tracePt t="31381" x="2311400" y="2116138"/>
          <p14:tracePt t="31389" x="2311400" y="2133600"/>
          <p14:tracePt t="31397" x="2319338" y="2133600"/>
          <p14:tracePt t="31405" x="2328863" y="2149475"/>
          <p14:tracePt t="31413" x="2328863" y="2159000"/>
          <p14:tracePt t="31419" x="2328863" y="2166938"/>
          <p14:tracePt t="31427" x="2336800" y="2184400"/>
          <p14:tracePt t="31435" x="2344738" y="2200275"/>
          <p14:tracePt t="31443" x="2354263" y="2209800"/>
          <p14:tracePt t="31451" x="2354263" y="2217738"/>
          <p14:tracePt t="31459" x="2362200" y="2227263"/>
          <p14:tracePt t="31473" x="2371725" y="2235200"/>
          <p14:tracePt t="31605" x="2387600" y="2252663"/>
          <p14:tracePt t="31621" x="2405063" y="2260600"/>
          <p14:tracePt t="31629" x="2413000" y="2268538"/>
          <p14:tracePt t="31637" x="2438400" y="2278063"/>
          <p14:tracePt t="31643" x="2463800" y="2286000"/>
          <p14:tracePt t="31651" x="2489200" y="2293938"/>
          <p14:tracePt t="31659" x="2506663" y="2303463"/>
          <p14:tracePt t="31667" x="2532063" y="2311400"/>
          <p14:tracePt t="31675" x="2557463" y="2311400"/>
          <p14:tracePt t="31683" x="2566988" y="2311400"/>
          <p14:tracePt t="31691" x="2574925" y="2311400"/>
          <p14:tracePt t="31697" x="2582863" y="2311400"/>
          <p14:tracePt t="31705" x="2592388" y="2311400"/>
          <p14:tracePt t="31721" x="2600325" y="2311400"/>
          <p14:tracePt t="31729" x="2608263" y="2311400"/>
          <p14:tracePt t="31737" x="2617788" y="2311400"/>
          <p14:tracePt t="31745" x="2633663" y="2311400"/>
          <p14:tracePt t="31751" x="2643188" y="2311400"/>
          <p14:tracePt t="31759" x="2660650" y="2311400"/>
          <p14:tracePt t="31767" x="2676525" y="2319338"/>
          <p14:tracePt t="31775" x="2686050" y="2319338"/>
          <p14:tracePt t="31783" x="2711450" y="2319338"/>
          <p14:tracePt t="31791" x="2719388" y="2319338"/>
          <p14:tracePt t="31799" x="2727325" y="2319338"/>
          <p14:tracePt t="31805" x="2736850" y="2319338"/>
          <p14:tracePt t="31813" x="2744788" y="2319338"/>
          <p14:tracePt t="31829" x="2752725" y="2319338"/>
          <p14:tracePt t="31853" x="2762250" y="2319338"/>
          <p14:tracePt t="31875" x="2770188" y="2319338"/>
          <p14:tracePt t="31883" x="2778125" y="2319338"/>
          <p14:tracePt t="31907" x="2787650" y="2319338"/>
          <p14:tracePt t="31921" x="2795588" y="2319338"/>
          <p14:tracePt t="31953" x="2805113" y="2319338"/>
          <p14:tracePt t="32029" x="2813050" y="2319338"/>
          <p14:tracePt t="37487" x="2805113" y="2319338"/>
          <p14:tracePt t="37495" x="2762250" y="2328863"/>
          <p14:tracePt t="37503" x="2668588" y="2371725"/>
          <p14:tracePt t="37511" x="2566988" y="2413000"/>
          <p14:tracePt t="37517" x="2455863" y="2463800"/>
          <p14:tracePt t="37525" x="2371725" y="2498725"/>
          <p14:tracePt t="37533" x="2286000" y="2506663"/>
          <p14:tracePt t="37541" x="2209800" y="2516188"/>
          <p14:tracePt t="37549" x="2149475" y="2524125"/>
          <p14:tracePt t="37557" x="2082800" y="2541588"/>
          <p14:tracePt t="37563" x="2030413" y="2541588"/>
          <p14:tracePt t="37571" x="2005013" y="2541588"/>
          <p14:tracePt t="37579" x="1979613" y="2541588"/>
          <p14:tracePt t="37587" x="1963738" y="2541588"/>
          <p14:tracePt t="37649" x="1946275" y="2541588"/>
          <p14:tracePt t="37657" x="1938338" y="2541588"/>
          <p14:tracePt t="37665" x="1938338" y="2532063"/>
          <p14:tracePt t="37671" x="1920875" y="2524125"/>
          <p14:tracePt t="37679" x="1895475" y="2516188"/>
          <p14:tracePt t="37687" x="1878013" y="2506663"/>
          <p14:tracePt t="37695" x="1852613" y="2506663"/>
          <p14:tracePt t="37703" x="1819275" y="2498725"/>
          <p14:tracePt t="37711" x="1784350" y="2489200"/>
          <p14:tracePt t="37719" x="1758950" y="2481263"/>
          <p14:tracePt t="37727" x="1733550" y="2473325"/>
          <p14:tracePt t="37733" x="1708150" y="2463800"/>
          <p14:tracePt t="37741" x="1700213" y="2455863"/>
          <p14:tracePt t="37749" x="1690688" y="2447925"/>
          <p14:tracePt t="37765" x="1682750" y="2447925"/>
          <p14:tracePt t="37773" x="1674813" y="2438400"/>
          <p14:tracePt t="37781" x="1674813" y="2430463"/>
          <p14:tracePt t="37787" x="1665288" y="2430463"/>
          <p14:tracePt t="37795" x="1639888" y="2422525"/>
          <p14:tracePt t="37803" x="1622425" y="2405063"/>
          <p14:tracePt t="37811" x="1589088" y="2397125"/>
          <p14:tracePt t="37819" x="1555750" y="2387600"/>
          <p14:tracePt t="37827" x="1520825" y="2379663"/>
          <p14:tracePt t="37835" x="1487488" y="2362200"/>
          <p14:tracePt t="37841" x="1452563" y="2354263"/>
          <p14:tracePt t="37849" x="1427163" y="2344738"/>
          <p14:tracePt t="37857" x="1411288" y="2336800"/>
          <p14:tracePt t="37865" x="1385888" y="2336800"/>
          <p14:tracePt t="37873" x="1360488" y="2328863"/>
          <p14:tracePt t="37881" x="1350963" y="2319338"/>
          <p14:tracePt t="37889" x="1333500" y="2319338"/>
          <p14:tracePt t="37895" x="1325563" y="2319338"/>
          <p14:tracePt t="37949" x="1317625" y="2319338"/>
          <p14:tracePt t="37957" x="1300163" y="2328863"/>
          <p14:tracePt t="37965" x="1266825" y="2336800"/>
          <p14:tracePt t="37973" x="1241425" y="2344738"/>
          <p14:tracePt t="37981" x="1223963" y="2344738"/>
          <p14:tracePt t="37989" x="1206500" y="2354263"/>
          <p14:tracePt t="37997" x="1198563" y="2354263"/>
          <p14:tracePt t="38019" x="1189038" y="2354263"/>
          <p14:tracePt t="38035" x="1181100" y="2354263"/>
          <p14:tracePt t="38081" x="1173163" y="2354263"/>
          <p14:tracePt t="38281" x="1147763" y="2379663"/>
          <p14:tracePt t="38289" x="1147763" y="2387600"/>
          <p14:tracePt t="38297" x="1138238" y="2405063"/>
          <p14:tracePt t="38305" x="1130300" y="2413000"/>
          <p14:tracePt t="38313" x="1130300" y="2422525"/>
          <p14:tracePt t="38321" x="1130300" y="2438400"/>
          <p14:tracePt t="38329" x="1130300" y="2447925"/>
          <p14:tracePt t="38335" x="1130300" y="2455863"/>
          <p14:tracePt t="38343" x="1130300" y="2463800"/>
          <p14:tracePt t="38351" x="1122363" y="2463800"/>
          <p14:tracePt t="38359" x="1122363" y="2473325"/>
          <p14:tracePt t="38367" x="1122363" y="2481263"/>
          <p14:tracePt t="38375" x="1122363" y="2489200"/>
          <p14:tracePt t="38397" x="1122363" y="2498725"/>
          <p14:tracePt t="38413" x="1122363" y="2506663"/>
          <p14:tracePt t="38421" x="1112838" y="2506663"/>
          <p14:tracePt t="38429" x="1112838" y="2516188"/>
          <p14:tracePt t="38437" x="1112838" y="2524125"/>
          <p14:tracePt t="38443" x="1112838" y="2532063"/>
          <p14:tracePt t="38459" x="1112838" y="2541588"/>
          <p14:tracePt t="38467" x="1112838" y="2549525"/>
          <p14:tracePt t="38483" x="1112838" y="2566988"/>
          <p14:tracePt t="38491" x="1112838" y="2574925"/>
          <p14:tracePt t="38505" x="1122363" y="2582863"/>
          <p14:tracePt t="38513" x="1130300" y="2592388"/>
          <p14:tracePt t="38521" x="1138238" y="2600325"/>
          <p14:tracePt t="38529" x="1138238" y="2608263"/>
          <p14:tracePt t="38537" x="1147763" y="2625725"/>
          <p14:tracePt t="38545" x="1155700" y="2633663"/>
          <p14:tracePt t="38551" x="1163638" y="2660650"/>
          <p14:tracePt t="38559" x="1163638" y="2676525"/>
          <p14:tracePt t="38567" x="1173163" y="2693988"/>
          <p14:tracePt t="38575" x="1181100" y="2719388"/>
          <p14:tracePt t="38583" x="1181100" y="2736850"/>
          <p14:tracePt t="38591" x="1189038" y="2744788"/>
          <p14:tracePt t="38599" x="1189038" y="2752725"/>
          <p14:tracePt t="38605" x="1189038" y="2778125"/>
          <p14:tracePt t="38613" x="1189038" y="2787650"/>
          <p14:tracePt t="38621" x="1189038" y="2805113"/>
          <p14:tracePt t="38629" x="1189038" y="2813050"/>
          <p14:tracePt t="38637" x="1189038" y="2830513"/>
          <p14:tracePt t="38645" x="1189038" y="2846388"/>
          <p14:tracePt t="38659" x="1189038" y="2871788"/>
          <p14:tracePt t="38675" x="1189038" y="2881313"/>
          <p14:tracePt t="38683" x="1189038" y="2889250"/>
          <p14:tracePt t="38691" x="1189038" y="2897188"/>
          <p14:tracePt t="38699" x="1189038" y="2906713"/>
          <p14:tracePt t="38707" x="1189038" y="2922588"/>
          <p14:tracePt t="38713" x="1181100" y="2922588"/>
          <p14:tracePt t="38721" x="1173163" y="2932113"/>
          <p14:tracePt t="38729" x="1173163" y="2940050"/>
          <p14:tracePt t="38745" x="1163638" y="2957513"/>
          <p14:tracePt t="38753" x="1155700" y="2974975"/>
          <p14:tracePt t="38761" x="1147763" y="3000375"/>
          <p14:tracePt t="38767" x="1138238" y="3016250"/>
          <p14:tracePt t="38775" x="1130300" y="3033713"/>
          <p14:tracePt t="38783" x="1122363" y="3051175"/>
          <p14:tracePt t="38791" x="1112838" y="3051175"/>
          <p14:tracePt t="38799" x="1104900" y="3076575"/>
          <p14:tracePt t="38807" x="1096963" y="3084513"/>
          <p14:tracePt t="38821" x="1087438" y="3094038"/>
          <p14:tracePt t="38829" x="1079500" y="3101975"/>
          <p14:tracePt t="38837" x="1079500" y="3109913"/>
          <p14:tracePt t="38845" x="1079500" y="3119438"/>
          <p14:tracePt t="38853" x="1079500" y="3127375"/>
          <p14:tracePt t="38875" x="1069975" y="3135313"/>
          <p14:tracePt t="38883" x="1062038" y="3144838"/>
          <p14:tracePt t="38891" x="1054100" y="3152775"/>
          <p14:tracePt t="38899" x="1054100" y="3160713"/>
          <p14:tracePt t="38907" x="1044575" y="3170238"/>
          <p14:tracePt t="38915" x="1044575" y="3178175"/>
          <p14:tracePt t="38937" x="1044575" y="3186113"/>
          <p14:tracePt t="38953" x="1044575" y="3195638"/>
          <p14:tracePt t="39185" x="1062038" y="3195638"/>
          <p14:tracePt t="39193" x="1087438" y="3195638"/>
          <p14:tracePt t="39201" x="1104900" y="3195638"/>
          <p14:tracePt t="39207" x="1130300" y="3186113"/>
          <p14:tracePt t="39215" x="1155700" y="3178175"/>
          <p14:tracePt t="39223" x="1181100" y="3152775"/>
          <p14:tracePt t="39231" x="1189038" y="3127375"/>
          <p14:tracePt t="39239" x="1189038" y="3109913"/>
          <p14:tracePt t="39247" x="1198563" y="3084513"/>
          <p14:tracePt t="39255" x="1206500" y="3059113"/>
          <p14:tracePt t="39261" x="1206500" y="3033713"/>
          <p14:tracePt t="39269" x="1206500" y="3016250"/>
          <p14:tracePt t="39277" x="1206500" y="2990850"/>
          <p14:tracePt t="39285" x="1206500" y="2965450"/>
          <p14:tracePt t="39293" x="1206500" y="2957513"/>
          <p14:tracePt t="39301" x="1206500" y="2940050"/>
          <p14:tracePt t="39309" x="1206500" y="2922588"/>
          <p14:tracePt t="39315" x="1206500" y="2914650"/>
          <p14:tracePt t="39323" x="1206500" y="2897188"/>
          <p14:tracePt t="39331" x="1206500" y="2889250"/>
          <p14:tracePt t="39339" x="1206500" y="2881313"/>
          <p14:tracePt t="39347" x="1206500" y="2871788"/>
          <p14:tracePt t="39363" x="1206500" y="2863850"/>
          <p14:tracePt t="39369" x="1206500" y="2855913"/>
          <p14:tracePt t="39377" x="1206500" y="2846388"/>
          <p14:tracePt t="39385" x="1216025" y="2846388"/>
          <p14:tracePt t="39393" x="1216025" y="2838450"/>
          <p14:tracePt t="39401" x="1223963" y="2820988"/>
          <p14:tracePt t="39417" x="1223963" y="2813050"/>
          <p14:tracePt t="39423" x="1223963" y="2795588"/>
          <p14:tracePt t="39439" x="1223963" y="2778125"/>
          <p14:tracePt t="39455" x="1223963" y="2762250"/>
          <p14:tracePt t="39463" x="1231900" y="2752725"/>
          <p14:tracePt t="39477" x="1231900" y="2736850"/>
          <p14:tracePt t="39485" x="1241425" y="2719388"/>
          <p14:tracePt t="39501" x="1241425" y="2701925"/>
          <p14:tracePt t="39509" x="1241425" y="2693988"/>
          <p14:tracePt t="39525" x="1241425" y="2686050"/>
          <p14:tracePt t="39531" x="1241425" y="2676525"/>
          <p14:tracePt t="39547" x="1241425" y="2668588"/>
          <p14:tracePt t="39555" x="1241425" y="2660650"/>
          <p14:tracePt t="39563" x="1241425" y="2651125"/>
          <p14:tracePt t="39579" x="1241425" y="2643188"/>
          <p14:tracePt t="39585" x="1241425" y="2633663"/>
          <p14:tracePt t="39601" x="1241425" y="2625725"/>
          <p14:tracePt t="39609" x="1241425" y="2617788"/>
          <p14:tracePt t="39617" x="1241425" y="2608263"/>
          <p14:tracePt t="39633" x="1241425" y="2600325"/>
          <p14:tracePt t="39639" x="1241425" y="2592388"/>
          <p14:tracePt t="39655" x="1241425" y="2582863"/>
          <p14:tracePt t="39663" x="1241425" y="2574925"/>
          <p14:tracePt t="39679" x="1241425" y="2566988"/>
          <p14:tracePt t="39687" x="1241425" y="2557463"/>
          <p14:tracePt t="39693" x="1241425" y="2549525"/>
          <p14:tracePt t="39701" x="1241425" y="2541588"/>
          <p14:tracePt t="39709" x="1241425" y="2532063"/>
          <p14:tracePt t="39717" x="1241425" y="2524125"/>
          <p14:tracePt t="39733" x="1241425" y="2516188"/>
          <p14:tracePt t="39741" x="1241425" y="2506663"/>
          <p14:tracePt t="39755" x="1231900" y="2498725"/>
          <p14:tracePt t="39763" x="1231900" y="2489200"/>
          <p14:tracePt t="39771" x="1231900" y="2481263"/>
          <p14:tracePt t="39787" x="1231900" y="2473325"/>
          <p14:tracePt t="39795" x="1231900" y="2463800"/>
          <p14:tracePt t="39809" x="1231900" y="2455863"/>
          <p14:tracePt t="39817" x="1223963" y="2447925"/>
          <p14:tracePt t="39825" x="1223963" y="2438400"/>
          <p14:tracePt t="39841" x="1223963" y="2430463"/>
          <p14:tracePt t="39917" x="1216025" y="2430463"/>
          <p14:tracePt t="39971" x="1206500" y="2430463"/>
          <p14:tracePt t="39979" x="1189038" y="2430463"/>
          <p14:tracePt t="39987" x="1181100" y="2447925"/>
          <p14:tracePt t="39995" x="1173163" y="2455863"/>
          <p14:tracePt t="40003" x="1163638" y="2481263"/>
          <p14:tracePt t="40011" x="1163638" y="2506663"/>
          <p14:tracePt t="40019" x="1147763" y="2532063"/>
          <p14:tracePt t="40025" x="1138238" y="2549525"/>
          <p14:tracePt t="40033" x="1130300" y="2574925"/>
          <p14:tracePt t="40041" x="1122363" y="2600325"/>
          <p14:tracePt t="40049" x="1112838" y="2625725"/>
          <p14:tracePt t="40057" x="1112838" y="2643188"/>
          <p14:tracePt t="40065" x="1112838" y="2660650"/>
          <p14:tracePt t="40071" x="1104900" y="2668588"/>
          <p14:tracePt t="40087" x="1104900" y="2676525"/>
          <p14:tracePt t="40095" x="1104900" y="2686050"/>
          <p14:tracePt t="40111" x="1104900" y="2693988"/>
          <p14:tracePt t="40119" x="1104900" y="2701925"/>
          <p14:tracePt t="40127" x="1104900" y="2711450"/>
          <p14:tracePt t="40141" x="1104900" y="2719388"/>
          <p14:tracePt t="40149" x="1104900" y="2727325"/>
          <p14:tracePt t="40157" x="1112838" y="2727325"/>
          <p14:tracePt t="40165" x="1112838" y="2736850"/>
          <p14:tracePt t="40173" x="1122363" y="2752725"/>
          <p14:tracePt t="40181" x="1130300" y="2752725"/>
          <p14:tracePt t="40187" x="1138238" y="2762250"/>
          <p14:tracePt t="40195" x="1138238" y="2770188"/>
          <p14:tracePt t="40203" x="1138238" y="2778125"/>
          <p14:tracePt t="40211" x="1147763" y="2787650"/>
          <p14:tracePt t="40219" x="1147763" y="2795588"/>
          <p14:tracePt t="40227" x="1155700" y="2805113"/>
          <p14:tracePt t="40233" x="1163638" y="2813050"/>
          <p14:tracePt t="40241" x="1173163" y="2838450"/>
          <p14:tracePt t="40249" x="1173163" y="2855913"/>
          <p14:tracePt t="40257" x="1181100" y="2855913"/>
          <p14:tracePt t="40265" x="1189038" y="2863850"/>
          <p14:tracePt t="40273" x="1198563" y="2863850"/>
          <p14:tracePt t="40281" x="1198563" y="2871788"/>
          <p14:tracePt t="40295" x="1198563" y="2881313"/>
          <p14:tracePt t="40303" x="1198563" y="2889250"/>
          <p14:tracePt t="40311" x="1206500" y="2897188"/>
          <p14:tracePt t="40335" x="1216025" y="2906713"/>
          <p14:tracePt t="40343" x="1216025" y="2914650"/>
          <p14:tracePt t="40360" x="1216025" y="2922588"/>
          <p14:tracePt t="40365" x="1216025" y="2940050"/>
          <p14:tracePt t="40381" x="1216025" y="2957513"/>
          <p14:tracePt t="40389" x="1216025" y="2965450"/>
          <p14:tracePt t="40397" x="1216025" y="2974975"/>
          <p14:tracePt t="40403" x="1216025" y="3000375"/>
          <p14:tracePt t="40411" x="1216025" y="3008313"/>
          <p14:tracePt t="40419" x="1216025" y="3025775"/>
          <p14:tracePt t="40427" x="1216025" y="3033713"/>
          <p14:tracePt t="40443" x="1216025" y="3051175"/>
          <p14:tracePt t="40451" x="1216025" y="3059113"/>
          <p14:tracePt t="40465" x="1216025" y="3067050"/>
          <p14:tracePt t="40481" x="1216025" y="3076575"/>
          <p14:tracePt t="40505" x="1216025" y="3084513"/>
          <p14:tracePt t="40511" x="1216025" y="3094038"/>
          <p14:tracePt t="40519" x="1216025" y="3101975"/>
          <p14:tracePt t="40535" x="1216025" y="3109913"/>
          <p14:tracePt t="40543" x="1216025" y="3119438"/>
          <p14:tracePt t="40581" x="1216025" y="3127375"/>
          <p14:tracePt t="40589" x="1206500" y="3135313"/>
          <p14:tracePt t="40597" x="1206500" y="3144838"/>
          <p14:tracePt t="40613" x="1206500" y="3160713"/>
          <p14:tracePt t="40627" x="1198563" y="3170238"/>
          <p14:tracePt t="40635" x="1198563" y="3186113"/>
          <p14:tracePt t="40651" x="1198563" y="3195638"/>
          <p14:tracePt t="40659" x="1198563" y="3211513"/>
          <p14:tracePt t="40667" x="1206500" y="3228975"/>
          <p14:tracePt t="40673" x="1206500" y="3246438"/>
          <p14:tracePt t="40681" x="1206500" y="3254375"/>
          <p14:tracePt t="40697" x="1206500" y="3263900"/>
          <p14:tracePt t="42387" x="1216025" y="3263900"/>
          <p14:tracePt t="42395" x="1223963" y="3263900"/>
          <p14:tracePt t="42411" x="1231900" y="3263900"/>
          <p14:tracePt t="42425" x="1241425" y="3263900"/>
          <p14:tracePt t="42433" x="1249363" y="3263900"/>
          <p14:tracePt t="42465" x="1257300" y="3263900"/>
          <p14:tracePt t="42471" x="1266825" y="3263900"/>
          <p14:tracePt t="42479" x="1274763" y="3263900"/>
          <p14:tracePt t="42495" x="1282700" y="3263900"/>
          <p14:tracePt t="42503" x="1292225" y="3263900"/>
          <p14:tracePt t="42511" x="1325563" y="3263900"/>
          <p14:tracePt t="42519" x="1360488" y="3263900"/>
          <p14:tracePt t="42527" x="1393825" y="3263900"/>
          <p14:tracePt t="42533" x="1419225" y="3254375"/>
          <p14:tracePt t="42541" x="1444625" y="3254375"/>
          <p14:tracePt t="42549" x="1477963" y="3246438"/>
          <p14:tracePt t="42557" x="1520825" y="3246438"/>
          <p14:tracePt t="42565" x="1555750" y="3238500"/>
          <p14:tracePt t="42573" x="1614488" y="3228975"/>
          <p14:tracePt t="42581" x="1690688" y="3211513"/>
          <p14:tracePt t="42587" x="1801813" y="3195638"/>
          <p14:tracePt t="42595" x="1928813" y="3178175"/>
          <p14:tracePt t="42603" x="2022475" y="3170238"/>
          <p14:tracePt t="42611" x="2108200" y="3160713"/>
          <p14:tracePt t="42619" x="2192338" y="3135313"/>
          <p14:tracePt t="42627" x="2278063" y="3127375"/>
          <p14:tracePt t="42633" x="2336800" y="3119438"/>
          <p14:tracePt t="42641" x="2397125" y="3094038"/>
          <p14:tracePt t="42649" x="2430463" y="3084513"/>
          <p14:tracePt t="42657" x="2455863" y="3076575"/>
          <p14:tracePt t="42665" x="2473325" y="3076575"/>
          <p14:tracePt t="42673" x="2481263" y="3076575"/>
          <p14:tracePt t="42689" x="2489200" y="3067050"/>
          <p14:tracePt t="42695" x="2498725" y="3067050"/>
          <p14:tracePt t="42703" x="2524125" y="3059113"/>
          <p14:tracePt t="42711" x="2549525" y="3059113"/>
          <p14:tracePt t="42719" x="2574925" y="3059113"/>
          <p14:tracePt t="42727" x="2617788" y="3051175"/>
          <p14:tracePt t="42735" x="2668588" y="3051175"/>
          <p14:tracePt t="42743" x="2762250" y="3041650"/>
          <p14:tracePt t="42749" x="2846388" y="3025775"/>
          <p14:tracePt t="42757" x="2949575" y="3025775"/>
          <p14:tracePt t="42765" x="3041650" y="3016250"/>
          <p14:tracePt t="42773" x="3144838" y="3008313"/>
          <p14:tracePt t="42781" x="3246438" y="2990850"/>
          <p14:tracePt t="42789" x="3355975" y="2982913"/>
          <p14:tracePt t="42797" x="3449638" y="2974975"/>
          <p14:tracePt t="42803" x="3517900" y="2965450"/>
          <p14:tracePt t="42811" x="3578225" y="2965450"/>
          <p14:tracePt t="42819" x="3636963" y="2965450"/>
          <p14:tracePt t="42827" x="3679825" y="2965450"/>
          <p14:tracePt t="42835" x="3713163" y="2965450"/>
          <p14:tracePt t="42843" x="3738563" y="2965450"/>
          <p14:tracePt t="42851" x="3763963" y="2965450"/>
          <p14:tracePt t="42857" x="3790950" y="2965450"/>
          <p14:tracePt t="42865" x="3806825" y="2965450"/>
          <p14:tracePt t="42873" x="3824288" y="2965450"/>
          <p14:tracePt t="42881" x="3849688" y="2974975"/>
          <p14:tracePt t="42889" x="3875088" y="2982913"/>
          <p14:tracePt t="42897" x="3917950" y="2990850"/>
          <p14:tracePt t="42905" x="3976688" y="3000375"/>
          <p14:tracePt t="42911" x="4044950" y="3016250"/>
          <p14:tracePt t="42919" x="4105275" y="3025775"/>
          <p14:tracePt t="42927" x="4164013" y="3033713"/>
          <p14:tracePt t="42935" x="4224338" y="3033713"/>
          <p14:tracePt t="42943" x="4283075" y="3041650"/>
          <p14:tracePt t="42951" x="4341813" y="3051175"/>
          <p14:tracePt t="42959" x="4394200" y="3059113"/>
          <p14:tracePt t="42965" x="4427538" y="3067050"/>
          <p14:tracePt t="42973" x="4470400" y="3076575"/>
          <p14:tracePt t="42981" x="4495800" y="3084513"/>
          <p14:tracePt t="42989" x="4521200" y="3084513"/>
          <p14:tracePt t="42997" x="4546600" y="3084513"/>
          <p14:tracePt t="43005" x="4572000" y="3094038"/>
          <p14:tracePt t="43013" x="4579938" y="3094038"/>
          <p14:tracePt t="43019" x="4605338" y="3101975"/>
          <p14:tracePt t="43027" x="4630738" y="3101975"/>
          <p14:tracePt t="43035" x="4640263" y="3101975"/>
          <p14:tracePt t="43043" x="4657725" y="3101975"/>
          <p14:tracePt t="43051" x="4665663" y="3101975"/>
          <p14:tracePt t="43059" x="4683125" y="3101975"/>
          <p14:tracePt t="43067" x="4708525" y="3101975"/>
          <p14:tracePt t="43073" x="4749800" y="3101975"/>
          <p14:tracePt t="43081" x="4792663" y="3101975"/>
          <p14:tracePt t="43089" x="4878388" y="3101975"/>
          <p14:tracePt t="43097" x="4962525" y="3101975"/>
          <p14:tracePt t="43105" x="5091113" y="3084513"/>
          <p14:tracePt t="43113" x="5192713" y="3084513"/>
          <p14:tracePt t="43121" x="5294313" y="3084513"/>
          <p14:tracePt t="43127" x="5387975" y="3076575"/>
          <p14:tracePt t="43135" x="5489575" y="3067050"/>
          <p14:tracePt t="43144" x="5591175" y="3067050"/>
          <p14:tracePt t="43151" x="5676900" y="3059113"/>
          <p14:tracePt t="43159" x="5735638" y="3041650"/>
          <p14:tracePt t="43167" x="5795963" y="3033713"/>
          <p14:tracePt t="43175" x="5829300" y="3033713"/>
          <p14:tracePt t="43181" x="5864225" y="3025775"/>
          <p14:tracePt t="43189" x="5889625" y="3025775"/>
          <p14:tracePt t="43197" x="5915025" y="3025775"/>
          <p14:tracePt t="43205" x="5948363" y="3025775"/>
          <p14:tracePt t="43213" x="5983288" y="3025775"/>
          <p14:tracePt t="43221" x="6008688" y="3025775"/>
          <p14:tracePt t="43229" x="6042025" y="3025775"/>
          <p14:tracePt t="43235" x="6076950" y="3025775"/>
          <p14:tracePt t="43243" x="6110288" y="3025775"/>
          <p14:tracePt t="43251" x="6127750" y="3025775"/>
          <p14:tracePt t="43259" x="6153150" y="3025775"/>
          <p14:tracePt t="43267" x="6186488" y="3025775"/>
          <p14:tracePt t="43275" x="6229350" y="3025775"/>
          <p14:tracePt t="43283" x="6254750" y="3025775"/>
          <p14:tracePt t="43289" x="6280150" y="3025775"/>
          <p14:tracePt t="43297" x="6297613" y="3025775"/>
          <p14:tracePt t="43305" x="6305550" y="3025775"/>
          <p14:tracePt t="43313" x="6330950" y="3025775"/>
          <p14:tracePt t="43321" x="6356350" y="3025775"/>
          <p14:tracePt t="43329" x="6373813" y="3025775"/>
          <p14:tracePt t="43337" x="6399213" y="3033713"/>
          <p14:tracePt t="43343" x="6416675" y="3033713"/>
          <p14:tracePt t="43351" x="6424613" y="3041650"/>
          <p14:tracePt t="43359" x="6442075" y="3041650"/>
          <p14:tracePt t="43367" x="6467475" y="3051175"/>
          <p14:tracePt t="43378" x="6475413" y="3051175"/>
          <p14:tracePt t="43383" x="6500813" y="3059113"/>
          <p14:tracePt t="43391" x="6526213" y="3059113"/>
          <p14:tracePt t="43397" x="6543675" y="3067050"/>
          <p14:tracePt t="43405" x="6577013" y="3076575"/>
          <p14:tracePt t="43413" x="6611938" y="3084513"/>
          <p14:tracePt t="43421" x="6645275" y="3094038"/>
          <p14:tracePt t="43429" x="6680200" y="3101975"/>
          <p14:tracePt t="43437" x="6713538" y="3109913"/>
          <p14:tracePt t="43446" x="6746875" y="3109913"/>
          <p14:tracePt t="43453" x="6772275" y="3109913"/>
          <p14:tracePt t="43459" x="6807200" y="3119438"/>
          <p14:tracePt t="43467" x="6850063" y="3119438"/>
          <p14:tracePt t="43475" x="6875463" y="3119438"/>
          <p14:tracePt t="43483" x="6900863" y="3119438"/>
          <p14:tracePt t="43491" x="6908800" y="3119438"/>
          <p14:tracePt t="43499" x="6916738" y="3119438"/>
          <p14:tracePt t="43505" x="6926263" y="3119438"/>
          <p14:tracePt t="43513" x="6934200" y="3119438"/>
          <p14:tracePt t="43529" x="6943725" y="3119438"/>
          <p14:tracePt t="43537" x="6951663" y="3119438"/>
          <p14:tracePt t="43553" x="6959600" y="3119438"/>
          <p14:tracePt t="43559" x="6977063" y="3119438"/>
          <p14:tracePt t="43575" x="6994525" y="3119438"/>
          <p14:tracePt t="43591" x="7002463" y="3119438"/>
          <p14:tracePt t="43599" x="7010400" y="3119438"/>
          <p14:tracePt t="43607" x="7019925" y="3119438"/>
          <p14:tracePt t="43621" x="7027863" y="3119438"/>
          <p14:tracePt t="43629" x="7045325" y="3119438"/>
          <p14:tracePt t="43645" x="7061200" y="3119438"/>
          <p14:tracePt t="43653" x="7078663" y="3119438"/>
          <p14:tracePt t="43661" x="7096125" y="3119438"/>
          <p14:tracePt t="43667" x="7121525" y="3119438"/>
          <p14:tracePt t="43675" x="7129463" y="3119438"/>
          <p14:tracePt t="43683" x="7154863" y="3109913"/>
          <p14:tracePt t="43691" x="7180263" y="3109913"/>
          <p14:tracePt t="43699" x="7197725" y="3109913"/>
          <p14:tracePt t="43707" x="7223125" y="3101975"/>
          <p14:tracePt t="43715" x="7240588" y="3101975"/>
          <p14:tracePt t="43723" x="7248525" y="3094038"/>
          <p14:tracePt t="43729" x="7273925" y="3094038"/>
          <p14:tracePt t="43737" x="7291388" y="3084513"/>
          <p14:tracePt t="43745" x="7299325" y="3084513"/>
          <p14:tracePt t="43769" x="7308850" y="3084513"/>
          <p14:tracePt t="43791" x="7316788" y="3084513"/>
          <p14:tracePt t="43815" x="7324725" y="3084513"/>
          <p14:tracePt t="43823" x="7334250" y="3076575"/>
          <p14:tracePt t="43837" x="7350125" y="3076575"/>
          <p14:tracePt t="43845" x="7359650" y="3076575"/>
          <p14:tracePt t="43853" x="7367588" y="3076575"/>
          <p14:tracePt t="43861" x="7377113" y="3067050"/>
          <p14:tracePt t="43869" x="7385050" y="3067050"/>
          <p14:tracePt t="43877" x="7392988" y="3067050"/>
          <p14:tracePt t="43883" x="7402513" y="3067050"/>
          <p14:tracePt t="46315" x="7392988" y="3067050"/>
          <p14:tracePt t="46323" x="7377113" y="3067050"/>
          <p14:tracePt t="46331" x="7350125" y="3067050"/>
          <p14:tracePt t="46339" x="7316788" y="3067050"/>
          <p14:tracePt t="46345" x="7283450" y="3067050"/>
          <p14:tracePt t="46353" x="7232650" y="3067050"/>
          <p14:tracePt t="46361" x="7172325" y="3067050"/>
          <p14:tracePt t="46369" x="7113588" y="3059113"/>
          <p14:tracePt t="46377" x="7078663" y="3051175"/>
          <p14:tracePt t="46385" x="7019925" y="3041650"/>
          <p14:tracePt t="46394" x="6977063" y="3033713"/>
          <p14:tracePt t="46399" x="6926263" y="3025775"/>
          <p14:tracePt t="46407" x="6900863" y="3016250"/>
          <p14:tracePt t="46415" x="6875463" y="3008313"/>
          <p14:tracePt t="46423" x="6858000" y="3000375"/>
          <p14:tracePt t="46431" x="6840538" y="2990850"/>
          <p14:tracePt t="46439" x="6840538" y="2982913"/>
          <p14:tracePt t="46447" x="6824663" y="2982913"/>
          <p14:tracePt t="46453" x="6799263" y="2965450"/>
          <p14:tracePt t="46461" x="6764338" y="2957513"/>
          <p14:tracePt t="46469" x="6731000" y="2940050"/>
          <p14:tracePt t="46477" x="6696075" y="2922588"/>
          <p14:tracePt t="46485" x="6662738" y="2906713"/>
          <p14:tracePt t="46493" x="6611938" y="2881313"/>
          <p14:tracePt t="46501" x="6569075" y="2863850"/>
          <p14:tracePt t="46507" x="6518275" y="2846388"/>
          <p14:tracePt t="46515" x="6483350" y="2830513"/>
          <p14:tracePt t="46523" x="6457950" y="2820988"/>
          <p14:tracePt t="46531" x="6432550" y="2813050"/>
          <p14:tracePt t="46539" x="6416675" y="2805113"/>
          <p14:tracePt t="46547" x="6399213" y="2795588"/>
          <p14:tracePt t="46555" x="6381750" y="2787650"/>
          <p14:tracePt t="46561" x="6373813" y="2778125"/>
          <p14:tracePt t="46569" x="6365875" y="2778125"/>
          <p14:tracePt t="46577" x="6356350" y="2778125"/>
          <p14:tracePt t="46887" x="6348413" y="2778125"/>
          <p14:tracePt t="46893" x="6330950" y="2778125"/>
          <p14:tracePt t="46901" x="6305550" y="2778125"/>
          <p14:tracePt t="46909" x="6288088" y="2778125"/>
          <p14:tracePt t="46917" x="6262688" y="2778125"/>
          <p14:tracePt t="46925" x="6237288" y="2787650"/>
          <p14:tracePt t="46933" x="6221413" y="2787650"/>
          <p14:tracePt t="46941" x="6203950" y="2795588"/>
          <p14:tracePt t="46947" x="6178550" y="2795588"/>
          <p14:tracePt t="46955" x="6153150" y="2805113"/>
          <p14:tracePt t="46963" x="6127750" y="2813050"/>
          <p14:tracePt t="46971" x="6102350" y="2838450"/>
          <p14:tracePt t="46979" x="6076950" y="2855913"/>
          <p14:tracePt t="46987" x="6059488" y="2863850"/>
          <p14:tracePt t="46993" x="6042025" y="2871788"/>
          <p14:tracePt t="47009" x="6034088" y="2871788"/>
          <p14:tracePt t="47017" x="6024563" y="2881313"/>
          <p14:tracePt t="47025" x="6024563" y="2889250"/>
          <p14:tracePt t="47033" x="6016625" y="2897188"/>
          <p14:tracePt t="47041" x="5999163" y="2897188"/>
          <p14:tracePt t="47049" x="5991225" y="2897188"/>
          <p14:tracePt t="47055" x="5973763" y="2906713"/>
          <p14:tracePt t="47063" x="5965825" y="2906713"/>
          <p14:tracePt t="47071" x="5965825" y="2914650"/>
          <p14:tracePt t="47094" x="5948363" y="2914650"/>
          <p14:tracePt t="47095" x="5940425" y="2922588"/>
          <p14:tracePt t="47109" x="5932488" y="2922588"/>
          <p14:tracePt t="47117" x="5922963" y="2922588"/>
          <p14:tracePt t="47125" x="5915025" y="2932113"/>
          <p14:tracePt t="47133" x="5897563" y="2940050"/>
          <p14:tracePt t="47141" x="5889625" y="2949575"/>
          <p14:tracePt t="47149" x="5880100" y="2949575"/>
          <p14:tracePt t="47157" x="5854700" y="2974975"/>
          <p14:tracePt t="47163" x="5846763" y="2990850"/>
          <p14:tracePt t="47171" x="5829300" y="3000375"/>
          <p14:tracePt t="47179" x="5813425" y="3008313"/>
          <p14:tracePt t="47187" x="5795963" y="3016250"/>
          <p14:tracePt t="47196" x="5778500" y="3025775"/>
          <p14:tracePt t="47203" x="5761038" y="3041650"/>
          <p14:tracePt t="47211" x="5745163" y="3059113"/>
          <p14:tracePt t="47217" x="5727700" y="3067050"/>
          <p14:tracePt t="47225" x="5719763" y="3084513"/>
          <p14:tracePt t="47233" x="5710238" y="3109913"/>
          <p14:tracePt t="47241" x="5702300" y="3119438"/>
          <p14:tracePt t="47249" x="5694363" y="3119438"/>
          <p14:tracePt t="47257" x="5676900" y="3135313"/>
          <p14:tracePt t="47265" x="5668963" y="3144838"/>
          <p14:tracePt t="47271" x="5651500" y="3152775"/>
          <p14:tracePt t="47279" x="5634038" y="3160713"/>
          <p14:tracePt t="47295" x="5626100" y="3170238"/>
          <p14:tracePt t="47311" x="5616575" y="3170238"/>
          <p14:tracePt t="47319" x="5608638" y="3178175"/>
          <p14:tracePt t="47341" x="5600700" y="3178175"/>
          <p14:tracePt t="47349" x="5591175" y="3178175"/>
          <p14:tracePt t="47373" x="5583238" y="3178175"/>
          <p14:tracePt t="47379" x="5575300" y="3186113"/>
          <p14:tracePt t="47387" x="5575300" y="3195638"/>
          <p14:tracePt t="47395" x="5565775" y="3203575"/>
          <p14:tracePt t="47403" x="5557838" y="3203575"/>
          <p14:tracePt t="47411" x="5557838" y="3211513"/>
          <p14:tracePt t="47419" x="5557838" y="3221038"/>
          <p14:tracePt t="47427" x="5549900" y="3221038"/>
          <p14:tracePt t="50899" x="5540375" y="3221038"/>
          <p14:tracePt t="50907" x="5524500" y="3221038"/>
          <p14:tracePt t="50915" x="5489575" y="3221038"/>
          <p14:tracePt t="50923" x="5456238" y="3221038"/>
          <p14:tracePt t="50929" x="5405438" y="3221038"/>
          <p14:tracePt t="50937" x="5311775" y="3211513"/>
          <p14:tracePt t="50945" x="5226050" y="3203575"/>
          <p14:tracePt t="50953" x="5116513" y="3186113"/>
          <p14:tracePt t="50961" x="5013325" y="3178175"/>
          <p14:tracePt t="50969" x="4911725" y="3170238"/>
          <p14:tracePt t="50977" x="4827588" y="3160713"/>
          <p14:tracePt t="50985" x="4749800" y="3144838"/>
          <p14:tracePt t="50991" x="4699000" y="3144838"/>
          <p14:tracePt t="50999" x="4665663" y="3135313"/>
          <p14:tracePt t="51007" x="4622800" y="3135313"/>
          <p14:tracePt t="51015" x="4597400" y="3135313"/>
          <p14:tracePt t="51023" x="4564063" y="3135313"/>
          <p14:tracePt t="51031" x="4538663" y="3135313"/>
          <p14:tracePt t="51039" x="4513263" y="3135313"/>
          <p14:tracePt t="51045" x="4452938" y="3135313"/>
          <p14:tracePt t="51053" x="4394200" y="3152775"/>
          <p14:tracePt t="51061" x="4308475" y="3170238"/>
          <p14:tracePt t="51069" x="4232275" y="3203575"/>
          <p14:tracePt t="51078" x="4146550" y="3228975"/>
          <p14:tracePt t="51085" x="4052888" y="3263900"/>
          <p14:tracePt t="51094" x="3968750" y="3289300"/>
          <p14:tracePt t="51099" x="3892550" y="3305175"/>
          <p14:tracePt t="51107" x="3832225" y="3322638"/>
          <p14:tracePt t="51115" x="3781425" y="3330575"/>
          <p14:tracePt t="51123" x="3756025" y="3340100"/>
          <p14:tracePt t="51131" x="3730625" y="3348038"/>
          <p14:tracePt t="51139" x="3705225" y="3348038"/>
          <p14:tracePt t="51147" x="3687763" y="3355975"/>
          <p14:tracePt t="51153" x="3687763" y="3365500"/>
          <p14:tracePt t="51161" x="3679825" y="3365500"/>
          <p14:tracePt t="51169" x="3671888" y="3365500"/>
          <p14:tracePt t="51177" x="3646488" y="3373438"/>
          <p14:tracePt t="51185" x="3594100" y="3390900"/>
          <p14:tracePt t="51193" x="3517900" y="3416300"/>
          <p14:tracePt t="51201" x="3433763" y="3449638"/>
          <p14:tracePt t="51207" x="3330575" y="3484563"/>
          <p14:tracePt t="51215" x="3211513" y="3517900"/>
          <p14:tracePt t="51223" x="3109913" y="3560763"/>
          <p14:tracePt t="51231" x="3008313" y="3594100"/>
          <p14:tracePt t="51239" x="2906713" y="3646488"/>
          <p14:tracePt t="51247" x="2813050" y="3687763"/>
          <p14:tracePt t="51255" x="2711450" y="3738563"/>
          <p14:tracePt t="51261" x="2617788" y="3781425"/>
          <p14:tracePt t="51269" x="2532063" y="3824288"/>
          <p14:tracePt t="51277" x="2455863" y="3867150"/>
          <p14:tracePt t="51285" x="2387600" y="3900488"/>
          <p14:tracePt t="51293" x="2354263" y="3925888"/>
          <p14:tracePt t="51301" x="2319338" y="3935413"/>
          <p14:tracePt t="51309" x="2311400" y="3943350"/>
          <p14:tracePt t="51401" x="2286000" y="3951288"/>
          <p14:tracePt t="51409" x="2243138" y="3960813"/>
          <p14:tracePt t="51417" x="2200275" y="3960813"/>
          <p14:tracePt t="51423" x="2166938" y="3968750"/>
          <p14:tracePt t="51431" x="2133600" y="3968750"/>
          <p14:tracePt t="51439" x="2098675" y="3976688"/>
          <p14:tracePt t="51447" x="2082800" y="3986213"/>
          <p14:tracePt t="51455" x="2055813" y="3994150"/>
          <p14:tracePt t="51463" x="2039938" y="3994150"/>
          <p14:tracePt t="51471" x="2030413" y="3994150"/>
          <p14:tracePt t="51477" x="2014538" y="3994150"/>
          <p14:tracePt t="51485" x="2005013" y="3994150"/>
          <p14:tracePt t="51493" x="1997075" y="3994150"/>
          <p14:tracePt t="51501" x="1979613" y="3994150"/>
          <p14:tracePt t="51517" x="1963738" y="3994150"/>
          <p14:tracePt t="51525" x="1946275" y="3994150"/>
          <p14:tracePt t="51531" x="1928813" y="3994150"/>
          <p14:tracePt t="51539" x="1903413" y="3994150"/>
          <p14:tracePt t="51547" x="1878013" y="3994150"/>
          <p14:tracePt t="51555" x="1844675" y="3986213"/>
          <p14:tracePt t="51563" x="1827213" y="3976688"/>
          <p14:tracePt t="51571" x="1793875" y="3968750"/>
          <p14:tracePt t="51579" x="1758950" y="3968750"/>
          <p14:tracePt t="51585" x="1725613" y="3960813"/>
          <p14:tracePt t="51594" x="1708150" y="3951288"/>
          <p14:tracePt t="51601" x="1690688" y="3951288"/>
          <p14:tracePt t="51609" x="1682750" y="3943350"/>
          <p14:tracePt t="51625" x="1674813" y="3943350"/>
          <p14:tracePt t="51733" x="1665288" y="3935413"/>
          <p14:tracePt t="51741" x="1649413" y="3925888"/>
          <p14:tracePt t="51747" x="1631950" y="3917950"/>
          <p14:tracePt t="51755" x="1606550" y="3908425"/>
          <p14:tracePt t="51763" x="1589088" y="3900488"/>
          <p14:tracePt t="51771" x="1581150" y="3900488"/>
          <p14:tracePt t="51779" x="1571625" y="3892550"/>
          <p14:tracePt t="51787" x="1563688" y="3883025"/>
          <p14:tracePt t="51795" x="1563688" y="3875088"/>
          <p14:tracePt t="51809" x="1555750" y="3875088"/>
          <p14:tracePt t="51987" x="1555750" y="3867150"/>
          <p14:tracePt t="56865" x="1530350" y="3867150"/>
          <p14:tracePt t="56873" x="1444625" y="3857625"/>
          <p14:tracePt t="56881" x="1360488" y="3849688"/>
          <p14:tracePt t="56889" x="1274763" y="3832225"/>
          <p14:tracePt t="56897" x="1231900" y="3824288"/>
          <p14:tracePt t="56903" x="1206500" y="3806825"/>
          <p14:tracePt t="56911" x="1181100" y="3798888"/>
          <p14:tracePt t="56919" x="1173163" y="3798888"/>
          <p14:tracePt t="56943" x="1173163" y="3790950"/>
          <p14:tracePt t="57035" x="1155700" y="3781425"/>
          <p14:tracePt t="57043" x="1147763" y="3781425"/>
          <p14:tracePt t="57059" x="1138238" y="3781425"/>
          <p14:tracePt t="57073" x="1130300" y="3781425"/>
          <p14:tracePt t="57089" x="1130300" y="3773488"/>
          <p14:tracePt t="57097" x="1122363" y="3773488"/>
          <p14:tracePt t="57113" x="1112838" y="3773488"/>
          <p14:tracePt t="57127" x="1104900" y="3773488"/>
          <p14:tracePt t="57151" x="1096963" y="3773488"/>
          <p14:tracePt t="57159" x="1087438" y="3773488"/>
          <p14:tracePt t="57175" x="1079500" y="3773488"/>
          <p14:tracePt t="57189" x="1069975" y="3773488"/>
          <p14:tracePt t="57907" x="1069975" y="3781425"/>
          <p14:tracePt t="57915" x="1079500" y="3790950"/>
          <p14:tracePt t="57931" x="1087438" y="3798888"/>
          <p14:tracePt t="57945" x="1096963" y="3798888"/>
          <p14:tracePt t="57953" x="1096963" y="3806825"/>
          <p14:tracePt t="57977" x="1104900" y="3806825"/>
          <p14:tracePt t="57999" x="1112838" y="3816350"/>
          <p14:tracePt t="58031" x="1122363" y="3816350"/>
          <p14:tracePt t="58039" x="1122363" y="3824288"/>
          <p14:tracePt t="58047" x="1130300" y="3832225"/>
          <p14:tracePt t="58053" x="1147763" y="3832225"/>
          <p14:tracePt t="58061" x="1155700" y="3841750"/>
          <p14:tracePt t="58069" x="1163638" y="3849688"/>
          <p14:tracePt t="58077" x="1181100" y="3857625"/>
          <p14:tracePt t="58094" x="1206500" y="3867150"/>
          <p14:tracePt t="58099" x="1216025" y="3875088"/>
          <p14:tracePt t="58107" x="1223963" y="3883025"/>
          <p14:tracePt t="58115" x="1231900" y="3892550"/>
          <p14:tracePt t="58123" x="1241425" y="3892550"/>
          <p14:tracePt t="58131" x="1241425" y="3900488"/>
          <p14:tracePt t="58139" x="1249363" y="3900488"/>
          <p14:tracePt t="58147" x="1257300" y="3908425"/>
          <p14:tracePt t="58161" x="1274763" y="3917950"/>
          <p14:tracePt t="58169" x="1282700" y="3925888"/>
          <p14:tracePt t="58185" x="1300163" y="3935413"/>
          <p14:tracePt t="58193" x="1317625" y="3943350"/>
          <p14:tracePt t="58201" x="1325563" y="3943350"/>
          <p14:tracePt t="58209" x="1343025" y="3943350"/>
          <p14:tracePt t="58215" x="1360488" y="3951288"/>
          <p14:tracePt t="58223" x="1360488" y="3960813"/>
          <p14:tracePt t="58231" x="1376363" y="3968750"/>
          <p14:tracePt t="58239" x="1393825" y="3976688"/>
          <p14:tracePt t="58247" x="1411288" y="3986213"/>
          <p14:tracePt t="58255" x="1436688" y="3986213"/>
          <p14:tracePt t="58263" x="1462088" y="3994150"/>
          <p14:tracePt t="58269" x="1487488" y="4002088"/>
          <p14:tracePt t="58277" x="1504950" y="4011613"/>
          <p14:tracePt t="58285" x="1520825" y="4019550"/>
          <p14:tracePt t="58293" x="1546225" y="4027488"/>
          <p14:tracePt t="58301" x="1555750" y="4037013"/>
          <p14:tracePt t="58309" x="1563688" y="4037013"/>
          <p14:tracePt t="58317" x="1571625" y="4044950"/>
          <p14:tracePt t="58323" x="1581150" y="4052888"/>
          <p14:tracePt t="58331" x="1597025" y="4070350"/>
          <p14:tracePt t="58339" x="1606550" y="4070350"/>
          <p14:tracePt t="58347" x="1614488" y="4079875"/>
          <p14:tracePt t="58355" x="1614488" y="4095750"/>
          <p14:tracePt t="58363" x="1622425" y="4095750"/>
          <p14:tracePt t="58371" x="1622425" y="4105275"/>
          <p14:tracePt t="58377" x="1622425" y="4113213"/>
          <p14:tracePt t="58385" x="1622425" y="4121150"/>
          <p14:tracePt t="58401" x="1631950" y="4121150"/>
          <p14:tracePt t="58417" x="1639888" y="4130675"/>
          <p14:tracePt t="58425" x="1639888" y="4138613"/>
          <p14:tracePt t="58431" x="1649413" y="4138613"/>
          <p14:tracePt t="58439" x="1657350" y="4138613"/>
          <p14:tracePt t="58849" x="1665288" y="4138613"/>
          <p14:tracePt t="58857" x="1674813" y="4138613"/>
          <p14:tracePt t="58879" x="1665288" y="4130675"/>
          <p14:tracePt t="58887" x="1639888" y="4121150"/>
          <p14:tracePt t="58895" x="1614488" y="4113213"/>
          <p14:tracePt t="58903" x="1581150" y="4105275"/>
          <p14:tracePt t="58911" x="1563688" y="4105275"/>
          <p14:tracePt t="58919" x="1530350" y="4095750"/>
          <p14:tracePt t="58925" x="1495425" y="4087813"/>
          <p14:tracePt t="58933" x="1462088" y="4079875"/>
          <p14:tracePt t="58941" x="1436688" y="4062413"/>
          <p14:tracePt t="58949" x="1411288" y="4052888"/>
          <p14:tracePt t="58957" x="1393825" y="4044950"/>
          <p14:tracePt t="58965" x="1368425" y="4037013"/>
          <p14:tracePt t="58973" x="1343025" y="4027488"/>
          <p14:tracePt t="58979" x="1317625" y="4019550"/>
          <p14:tracePt t="58987" x="1300163" y="4011613"/>
          <p14:tracePt t="58995" x="1292225" y="4011613"/>
          <p14:tracePt t="59003" x="1274763" y="4002088"/>
          <p14:tracePt t="59011" x="1257300" y="4002088"/>
          <p14:tracePt t="59019" x="1231900" y="4002088"/>
          <p14:tracePt t="59027" x="1206500" y="3994150"/>
          <p14:tracePt t="59033" x="1189038" y="3986213"/>
          <p14:tracePt t="59041" x="1163638" y="3976688"/>
          <p14:tracePt t="59049" x="1130300" y="3968750"/>
          <p14:tracePt t="59059" x="1104900" y="3960813"/>
          <p14:tracePt t="59065" x="1079500" y="3951288"/>
          <p14:tracePt t="59073" x="1054100" y="3935413"/>
          <p14:tracePt t="59079" x="1028700" y="3925888"/>
          <p14:tracePt t="59094" x="1011238" y="3917950"/>
          <p14:tracePt t="59095" x="993775" y="3908425"/>
          <p14:tracePt t="59103" x="985838" y="3908425"/>
          <p14:tracePt t="59111" x="977900" y="3900488"/>
          <p14:tracePt t="59119" x="968375" y="3900488"/>
          <p14:tracePt t="59135" x="968375" y="3892550"/>
          <p14:tracePt t="59411" x="968375" y="3900488"/>
          <p14:tracePt t="59419" x="977900" y="3908425"/>
          <p14:tracePt t="59427" x="993775" y="3917950"/>
          <p14:tracePt t="59435" x="1011238" y="3925888"/>
          <p14:tracePt t="59443" x="1019175" y="3935413"/>
          <p14:tracePt t="59451" x="1036638" y="3943350"/>
          <p14:tracePt t="59459" x="1044575" y="3951288"/>
          <p14:tracePt t="59465" x="1054100" y="3951288"/>
          <p14:tracePt t="59473" x="1062038" y="3960813"/>
          <p14:tracePt t="59481" x="1069975" y="3968750"/>
          <p14:tracePt t="59489" x="1069975" y="3976688"/>
          <p14:tracePt t="59497" x="1079500" y="3976688"/>
          <p14:tracePt t="59505" x="1087438" y="3976688"/>
          <p14:tracePt t="59513" x="1096963" y="3976688"/>
          <p14:tracePt t="59519" x="1096963" y="3986213"/>
          <p14:tracePt t="59527" x="1104900" y="3994150"/>
          <p14:tracePt t="59535" x="1112838" y="4002088"/>
          <p14:tracePt t="59543" x="1122363" y="4002088"/>
          <p14:tracePt t="59551" x="1130300" y="4011613"/>
          <p14:tracePt t="59559" x="1147763" y="4019550"/>
          <p14:tracePt t="59573" x="1163638" y="4027488"/>
          <p14:tracePt t="59581" x="1181100" y="4027488"/>
          <p14:tracePt t="59589" x="1198563" y="4037013"/>
          <p14:tracePt t="59597" x="1216025" y="4044950"/>
          <p14:tracePt t="59605" x="1231900" y="4052888"/>
          <p14:tracePt t="59613" x="1257300" y="4062413"/>
          <p14:tracePt t="59621" x="1274763" y="4070350"/>
          <p14:tracePt t="59627" x="1300163" y="4079875"/>
          <p14:tracePt t="59635" x="1317625" y="4087813"/>
          <p14:tracePt t="59651" x="1325563" y="4095750"/>
          <p14:tracePt t="59659" x="1343025" y="4105275"/>
          <p14:tracePt t="59667" x="1343025" y="4113213"/>
          <p14:tracePt t="59675" x="1350963" y="4113213"/>
          <p14:tracePt t="59681" x="1360488" y="4113213"/>
          <p14:tracePt t="59689" x="1368425" y="4121150"/>
          <p14:tracePt t="59697" x="1368425" y="4130675"/>
          <p14:tracePt t="59705" x="1376363" y="4130675"/>
          <p14:tracePt t="59713" x="1385888" y="4138613"/>
          <p14:tracePt t="59729" x="1393825" y="4138613"/>
          <p14:tracePt t="59735" x="1401763" y="4146550"/>
          <p14:tracePt t="59744" x="1411288" y="4146550"/>
          <p14:tracePt t="59751" x="1411288" y="4156075"/>
          <p14:tracePt t="59759" x="1419225" y="4156075"/>
          <p14:tracePt t="59767" x="1427163" y="4164013"/>
          <p14:tracePt t="59775" x="1436688" y="4171950"/>
          <p14:tracePt t="59783" x="1452563" y="4181475"/>
          <p14:tracePt t="59791" x="1477963" y="4189413"/>
          <p14:tracePt t="59797" x="1495425" y="4197350"/>
          <p14:tracePt t="59805" x="1520825" y="4214813"/>
          <p14:tracePt t="59813" x="1546225" y="4232275"/>
          <p14:tracePt t="59821" x="1563688" y="4249738"/>
          <p14:tracePt t="59829" x="1571625" y="4257675"/>
          <p14:tracePt t="59843" x="1581150" y="4265613"/>
          <p14:tracePt t="59851" x="1589088" y="4275138"/>
          <p14:tracePt t="59867" x="1589088" y="4283075"/>
          <p14:tracePt t="59875" x="1589088" y="4291013"/>
          <p14:tracePt t="59921" x="1597025" y="4300538"/>
          <p14:tracePt t="59951" x="1606550" y="4300538"/>
          <p14:tracePt t="59959" x="1614488" y="4308475"/>
          <p14:tracePt t="60291" x="1631950" y="4308475"/>
          <p14:tracePt t="60299" x="1639888" y="4300538"/>
          <p14:tracePt t="60307" x="1639888" y="4291013"/>
          <p14:tracePt t="60315" x="1622425" y="4275138"/>
          <p14:tracePt t="60323" x="1597025" y="4257675"/>
          <p14:tracePt t="60331" x="1571625" y="4249738"/>
          <p14:tracePt t="60337" x="1538288" y="4232275"/>
          <p14:tracePt t="60345" x="1477963" y="4214813"/>
          <p14:tracePt t="60353" x="1411288" y="4197350"/>
          <p14:tracePt t="60361" x="1317625" y="4189413"/>
          <p14:tracePt t="60369" x="1231900" y="4181475"/>
          <p14:tracePt t="60377" x="1163638" y="4171950"/>
          <p14:tracePt t="60385" x="1087438" y="4156075"/>
          <p14:tracePt t="60391" x="1044575" y="4146550"/>
          <p14:tracePt t="60399" x="1011238" y="4138613"/>
          <p14:tracePt t="60407" x="985838" y="4130675"/>
          <p14:tracePt t="60415" x="968375" y="4130675"/>
          <p14:tracePt t="60423" x="960438" y="4121150"/>
          <p14:tracePt t="60431" x="952500" y="4113213"/>
          <p14:tracePt t="60439" x="935038" y="4105275"/>
          <p14:tracePt t="60445" x="925513" y="4095750"/>
          <p14:tracePt t="60453" x="900113" y="4087813"/>
          <p14:tracePt t="60461" x="874713" y="4087813"/>
          <p14:tracePt t="60469" x="849313" y="4079875"/>
          <p14:tracePt t="60477" x="833438" y="4070350"/>
          <p14:tracePt t="60485" x="808038" y="4062413"/>
          <p14:tracePt t="60493" x="773113" y="4052888"/>
          <p14:tracePt t="60499" x="747713" y="4044950"/>
          <p14:tracePt t="60507" x="747713" y="4037013"/>
          <p14:tracePt t="60515" x="739775" y="4037013"/>
          <p14:tracePt t="60523" x="730250" y="4037013"/>
          <p14:tracePt t="60623" x="739775" y="4037013"/>
          <p14:tracePt t="60631" x="773113" y="4052888"/>
          <p14:tracePt t="60639" x="808038" y="4070350"/>
          <p14:tracePt t="60647" x="841375" y="4095750"/>
          <p14:tracePt t="60655" x="874713" y="4113213"/>
          <p14:tracePt t="60663" x="917575" y="4146550"/>
          <p14:tracePt t="60669" x="952500" y="4164013"/>
          <p14:tracePt t="60677" x="977900" y="4189413"/>
          <p14:tracePt t="60685" x="993775" y="4197350"/>
          <p14:tracePt t="60693" x="1011238" y="4197350"/>
          <p14:tracePt t="60701" x="1028700" y="4206875"/>
          <p14:tracePt t="60709" x="1044575" y="4214813"/>
          <p14:tracePt t="60717" x="1044575" y="4224338"/>
          <p14:tracePt t="60723" x="1062038" y="4232275"/>
          <p14:tracePt t="60731" x="1069975" y="4232275"/>
          <p14:tracePt t="60739" x="1069975" y="4240213"/>
          <p14:tracePt t="60747" x="1087438" y="4249738"/>
          <p14:tracePt t="60755" x="1096963" y="4257675"/>
          <p14:tracePt t="60763" x="1122363" y="4265613"/>
          <p14:tracePt t="60769" x="1147763" y="4265613"/>
          <p14:tracePt t="60777" x="1173163" y="4275138"/>
          <p14:tracePt t="60785" x="1189038" y="4283075"/>
          <p14:tracePt t="60793" x="1216025" y="4291013"/>
          <p14:tracePt t="60801" x="1241425" y="4300538"/>
          <p14:tracePt t="60809" x="1266825" y="4308475"/>
          <p14:tracePt t="60817" x="1266825" y="4316413"/>
          <p14:tracePt t="60823" x="1274763" y="4316413"/>
          <p14:tracePt t="60831" x="1282700" y="4316413"/>
          <p14:tracePt t="60839" x="1292225" y="4316413"/>
          <p14:tracePt t="60855" x="1292225" y="4325938"/>
          <p14:tracePt t="60863" x="1300163" y="4333875"/>
          <p14:tracePt t="60871" x="1308100" y="4341813"/>
          <p14:tracePt t="60885" x="1325563" y="4351338"/>
          <p14:tracePt t="60893" x="1333500" y="4359275"/>
          <p14:tracePt t="60901" x="1333500" y="4368800"/>
          <p14:tracePt t="60909" x="1343025" y="4368800"/>
          <p14:tracePt t="60917" x="1350963" y="4368800"/>
          <p14:tracePt t="60925" x="1360488" y="4376738"/>
          <p14:tracePt t="60939" x="1368425" y="4384675"/>
          <p14:tracePt t="60947" x="1385888" y="4384675"/>
          <p14:tracePt t="60955" x="1385888" y="4394200"/>
          <p14:tracePt t="60963" x="1411288" y="4402138"/>
          <p14:tracePt t="60971" x="1419225" y="4410075"/>
          <p14:tracePt t="60979" x="1444625" y="4419600"/>
          <p14:tracePt t="60987" x="1462088" y="4427538"/>
          <p14:tracePt t="60993" x="1487488" y="4427538"/>
          <p14:tracePt t="61001" x="1504950" y="4435475"/>
          <p14:tracePt t="61009" x="1530350" y="4460875"/>
          <p14:tracePt t="61017" x="1555750" y="4478338"/>
          <p14:tracePt t="61025" x="1581150" y="4486275"/>
          <p14:tracePt t="61033" x="1597025" y="4495800"/>
          <p14:tracePt t="61041" x="1614488" y="4513263"/>
          <p14:tracePt t="61047" x="1639888" y="4521200"/>
          <p14:tracePt t="61055" x="1665288" y="4538663"/>
          <p14:tracePt t="61063" x="1682750" y="4538663"/>
          <p14:tracePt t="61071" x="1690688" y="4546600"/>
          <p14:tracePt t="61079" x="1700213" y="4554538"/>
          <p14:tracePt t="61087" x="1708150" y="4564063"/>
          <p14:tracePt t="61095" x="1716088" y="4564063"/>
          <p14:tracePt t="61101" x="1725613" y="4572000"/>
          <p14:tracePt t="61109" x="1741488" y="4579938"/>
          <p14:tracePt t="61117" x="1751013" y="4589463"/>
          <p14:tracePt t="61125" x="1766888" y="4605338"/>
          <p14:tracePt t="61133" x="1793875" y="4605338"/>
          <p14:tracePt t="61141" x="1801813" y="4614863"/>
          <p14:tracePt t="61149" x="1827213" y="4622800"/>
          <p14:tracePt t="61155" x="1844675" y="4630738"/>
          <p14:tracePt t="61163" x="1870075" y="4640263"/>
          <p14:tracePt t="61171" x="1885950" y="4648200"/>
          <p14:tracePt t="61179" x="1911350" y="4657725"/>
          <p14:tracePt t="61187" x="1938338" y="4665663"/>
          <p14:tracePt t="61195" x="1946275" y="4665663"/>
          <p14:tracePt t="61203" x="1954213" y="4673600"/>
          <p14:tracePt t="61209" x="1971675" y="4683125"/>
          <p14:tracePt t="61217" x="1979613" y="4691063"/>
          <p14:tracePt t="61225" x="1979613" y="4699000"/>
          <p14:tracePt t="61233" x="1997075" y="4699000"/>
          <p14:tracePt t="61241" x="2005013" y="4708525"/>
          <p14:tracePt t="61249" x="2005013" y="4716463"/>
          <p14:tracePt t="62005" x="2014538" y="4716463"/>
          <p14:tracePt t="62013" x="2022475" y="4716463"/>
          <p14:tracePt t="62035" x="2030413" y="4716463"/>
          <p14:tracePt t="62043" x="2039938" y="4716463"/>
          <p14:tracePt t="62051" x="2047875" y="4716463"/>
          <p14:tracePt t="62067" x="2055813" y="4716463"/>
          <p14:tracePt t="62075" x="2065338" y="4716463"/>
          <p14:tracePt t="62094" x="2073275" y="4716463"/>
          <p14:tracePt t="62097" x="2082800" y="4716463"/>
          <p14:tracePt t="62113" x="2090738" y="4716463"/>
          <p14:tracePt t="62129" x="2098675" y="4716463"/>
          <p14:tracePt t="62135" x="2108200" y="4716463"/>
          <p14:tracePt t="62143" x="2116138" y="4716463"/>
          <p14:tracePt t="62151" x="2133600" y="4716463"/>
          <p14:tracePt t="62159" x="2141538" y="4716463"/>
          <p14:tracePt t="62167" x="2166938" y="4716463"/>
          <p14:tracePt t="62175" x="2192338" y="4716463"/>
          <p14:tracePt t="62183" x="2209800" y="4716463"/>
          <p14:tracePt t="62189" x="2235200" y="4716463"/>
          <p14:tracePt t="62197" x="2260600" y="4716463"/>
          <p14:tracePt t="62205" x="2278063" y="4716463"/>
          <p14:tracePt t="62213" x="2286000" y="4716463"/>
          <p14:tracePt t="62221" x="2293938" y="4716463"/>
          <p14:tracePt t="62237" x="2303463" y="4724400"/>
          <p14:tracePt t="62251" x="2311400" y="4724400"/>
          <p14:tracePt t="62259" x="2319338" y="4724400"/>
          <p14:tracePt t="62267" x="2336800" y="4733925"/>
          <p14:tracePt t="62275" x="2362200" y="4741863"/>
          <p14:tracePt t="62283" x="2387600" y="4749800"/>
          <p14:tracePt t="62291" x="2405063" y="4759325"/>
          <p14:tracePt t="62297" x="2438400" y="4767263"/>
          <p14:tracePt t="62305" x="2463800" y="4775200"/>
          <p14:tracePt t="62313" x="2498725" y="4775200"/>
          <p14:tracePt t="62321" x="2532063" y="4784725"/>
          <p14:tracePt t="62329" x="2592388" y="4792663"/>
          <p14:tracePt t="62337" x="2633663" y="4802188"/>
          <p14:tracePt t="62345" x="2676525" y="4810125"/>
          <p14:tracePt t="62351" x="2711450" y="4818063"/>
          <p14:tracePt t="62359" x="2762250" y="4827588"/>
          <p14:tracePt t="62367" x="2787650" y="4827588"/>
          <p14:tracePt t="62375" x="2820988" y="4835525"/>
          <p14:tracePt t="62383" x="2830513" y="4843463"/>
          <p14:tracePt t="62391" x="2838450" y="4843463"/>
          <p14:tracePt t="62661" x="2846388" y="4843463"/>
          <p14:tracePt t="62669" x="2855913" y="4843463"/>
          <p14:tracePt t="63023" x="2863850" y="4843463"/>
          <p14:tracePt t="63047" x="2871788" y="4843463"/>
          <p14:tracePt t="63055" x="2881313" y="4843463"/>
          <p14:tracePt t="63069" x="2889250" y="4843463"/>
          <p14:tracePt t="63077" x="2897188" y="4843463"/>
          <p14:tracePt t="63094" x="2906713" y="4843463"/>
          <p14:tracePt t="63101" x="2914650" y="4843463"/>
          <p14:tracePt t="63109" x="2932113" y="4843463"/>
          <p14:tracePt t="63115" x="2965450" y="4843463"/>
          <p14:tracePt t="63123" x="3008313" y="4843463"/>
          <p14:tracePt t="63131" x="3041650" y="4843463"/>
          <p14:tracePt t="63139" x="3067050" y="4843463"/>
          <p14:tracePt t="63147" x="3094038" y="4843463"/>
          <p14:tracePt t="63155" x="3152775" y="4843463"/>
          <p14:tracePt t="63163" x="3246438" y="4843463"/>
          <p14:tracePt t="63169" x="3433763" y="4818063"/>
          <p14:tracePt t="63177" x="3586163" y="4802188"/>
          <p14:tracePt t="63185" x="3730625" y="4775200"/>
          <p14:tracePt t="63193" x="3857625" y="4741863"/>
          <p14:tracePt t="63201" x="3986213" y="4724400"/>
          <p14:tracePt t="63209" x="4087813" y="4708525"/>
          <p14:tracePt t="63217" x="4171950" y="4691063"/>
          <p14:tracePt t="63225" x="4232275" y="4683125"/>
          <p14:tracePt t="63231" x="4283075" y="4665663"/>
          <p14:tracePt t="63239" x="4316413" y="4657725"/>
          <p14:tracePt t="63247" x="4325938" y="4657725"/>
          <p14:tracePt t="63255" x="4333875" y="4657725"/>
          <p14:tracePt t="63355" x="4341813" y="4657725"/>
          <p14:tracePt t="63371" x="4351338" y="4673600"/>
          <p14:tracePt t="63379" x="4359275" y="4673600"/>
          <p14:tracePt t="63387" x="4368800" y="4683125"/>
          <p14:tracePt t="63393" x="4376738" y="4691063"/>
          <p14:tracePt t="63401" x="4384675" y="4699000"/>
          <p14:tracePt t="63409" x="4394200" y="4699000"/>
          <p14:tracePt t="63417" x="4394200" y="4708525"/>
          <p14:tracePt t="63433" x="4402138" y="4716463"/>
          <p14:tracePt t="63441" x="4410075" y="4724400"/>
          <p14:tracePt t="63495" x="4402138" y="4733925"/>
          <p14:tracePt t="63501" x="4394200" y="4733925"/>
          <p14:tracePt t="63509" x="4376738" y="4733925"/>
          <p14:tracePt t="63517" x="4368800" y="4733925"/>
          <p14:tracePt t="63525" x="4368800" y="4741863"/>
          <p14:tracePt t="63533" x="4359275" y="4741863"/>
          <p14:tracePt t="63549" x="4351338" y="4741863"/>
          <p14:tracePt t="64389" x="4341813" y="4741863"/>
          <p14:tracePt t="64397" x="4308475" y="4749800"/>
          <p14:tracePt t="64405" x="4291013" y="4775200"/>
          <p14:tracePt t="64413" x="4249738" y="4810125"/>
          <p14:tracePt t="64421" x="4224338" y="4827588"/>
          <p14:tracePt t="64427" x="4197350" y="4843463"/>
          <p14:tracePt t="64435" x="4164013" y="4868863"/>
          <p14:tracePt t="64443" x="4130675" y="4903788"/>
          <p14:tracePt t="64451" x="4105275" y="4929188"/>
          <p14:tracePt t="64459" x="4079875" y="4937125"/>
          <p14:tracePt t="64467" x="4070350" y="4954588"/>
          <p14:tracePt t="64475" x="4062413" y="4962525"/>
          <p14:tracePt t="64481" x="4052888" y="4972050"/>
          <p14:tracePt t="64489" x="4037013" y="4979988"/>
          <p14:tracePt t="64513" x="4037013" y="4987925"/>
          <p14:tracePt t="64551" x="4011613" y="4997450"/>
          <p14:tracePt t="64559" x="3968750" y="5013325"/>
          <p14:tracePt t="64567" x="3908425" y="5048250"/>
          <p14:tracePt t="64575" x="3841750" y="5073650"/>
          <p14:tracePt t="64583" x="3781425" y="5106988"/>
          <p14:tracePt t="64591" x="3748088" y="5124450"/>
          <p14:tracePt t="64597" x="3722688" y="5141913"/>
          <p14:tracePt t="64605" x="3697288" y="5149850"/>
          <p14:tracePt t="64613" x="3697288" y="5157788"/>
          <p14:tracePt t="64621" x="3687763" y="5157788"/>
          <p14:tracePt t="64629" x="3679825" y="5167313"/>
          <p14:tracePt t="64637" x="3671888" y="5175250"/>
          <p14:tracePt t="64643" x="3654425" y="5183188"/>
          <p14:tracePt t="64651" x="3636963" y="5192713"/>
          <p14:tracePt t="64659" x="3611563" y="5208588"/>
          <p14:tracePt t="64667" x="3578225" y="5226050"/>
          <p14:tracePt t="64675" x="3527425" y="5260975"/>
          <p14:tracePt t="64683" x="3467100" y="5286375"/>
          <p14:tracePt t="64691" x="3408363" y="5319713"/>
          <p14:tracePt t="64699" x="3355975" y="5337175"/>
          <p14:tracePt t="64705" x="3348038" y="5345113"/>
          <p14:tracePt t="65609" x="3355975" y="5345113"/>
          <p14:tracePt t="65617" x="3365500" y="5345113"/>
          <p14:tracePt t="65641" x="3365500" y="5337175"/>
          <p14:tracePt t="65647" x="3365500" y="5327650"/>
          <p14:tracePt t="65655" x="3355975" y="5311775"/>
          <p14:tracePt t="65663" x="3348038" y="5294313"/>
          <p14:tracePt t="65671" x="3330575" y="5268913"/>
          <p14:tracePt t="65679" x="3322638" y="5251450"/>
          <p14:tracePt t="65687" x="3314700" y="5226050"/>
          <p14:tracePt t="65693" x="3305175" y="5200650"/>
          <p14:tracePt t="65701" x="3297238" y="5175250"/>
          <p14:tracePt t="65709" x="3279775" y="5141913"/>
          <p14:tracePt t="65717" x="3271838" y="5106988"/>
          <p14:tracePt t="65725" x="3254375" y="5091113"/>
          <p14:tracePt t="65733" x="3246438" y="5064125"/>
          <p14:tracePt t="65741" x="3238500" y="5038725"/>
          <p14:tracePt t="65747" x="3228975" y="5005388"/>
          <p14:tracePt t="65755" x="3211513" y="4972050"/>
          <p14:tracePt t="65763" x="3203575" y="4937125"/>
          <p14:tracePt t="65771" x="3195638" y="4919663"/>
          <p14:tracePt t="65779" x="3178175" y="4894263"/>
          <p14:tracePt t="65787" x="3170238" y="4868863"/>
          <p14:tracePt t="65795" x="3152775" y="4843463"/>
          <p14:tracePt t="65801" x="3135313" y="4810125"/>
          <p14:tracePt t="65809" x="3119438" y="4784725"/>
          <p14:tracePt t="65817" x="3109913" y="4767263"/>
          <p14:tracePt t="65825" x="3094038" y="4749800"/>
          <p14:tracePt t="65833" x="3076575" y="4741863"/>
          <p14:tracePt t="65841" x="3051175" y="4733925"/>
          <p14:tracePt t="65849" x="3041650" y="4724400"/>
          <p14:tracePt t="65855" x="3033713" y="4716463"/>
          <p14:tracePt t="65863" x="3016250" y="4716463"/>
          <p14:tracePt t="65871" x="3008313" y="4708525"/>
          <p14:tracePt t="65879" x="3000375" y="4699000"/>
          <p14:tracePt t="65887" x="2982913" y="4691063"/>
          <p14:tracePt t="65903" x="2974975" y="4683125"/>
          <p14:tracePt t="65909" x="2965450" y="4673600"/>
          <p14:tracePt t="65917" x="2965450" y="4665663"/>
          <p14:tracePt t="65925" x="2957513" y="4665663"/>
          <p14:tracePt t="65933" x="2949575" y="4657725"/>
          <p14:tracePt t="65941" x="2932113" y="4648200"/>
          <p14:tracePt t="65949" x="2906713" y="4640263"/>
          <p14:tracePt t="65957" x="2881313" y="4630738"/>
          <p14:tracePt t="65963" x="2846388" y="4614863"/>
          <p14:tracePt t="65971" x="2813050" y="4597400"/>
          <p14:tracePt t="65979" x="2778125" y="4579938"/>
          <p14:tracePt t="65987" x="2744788" y="4554538"/>
          <p14:tracePt t="65995" x="2711450" y="4538663"/>
          <p14:tracePt t="66003" x="2660650" y="4503738"/>
          <p14:tracePt t="66011" x="2625725" y="4486275"/>
          <p14:tracePt t="66017" x="2557463" y="4460875"/>
          <p14:tracePt t="66025" x="2481263" y="4427538"/>
          <p14:tracePt t="66033" x="2422525" y="4394200"/>
          <p14:tracePt t="66041" x="2344738" y="4359275"/>
          <p14:tracePt t="66049" x="2286000" y="4333875"/>
          <p14:tracePt t="66057" x="2217738" y="4300538"/>
          <p14:tracePt t="66065" x="2174875" y="4283075"/>
          <p14:tracePt t="66071" x="2149475" y="4257675"/>
          <p14:tracePt t="66079" x="2124075" y="4240213"/>
          <p14:tracePt t="66087" x="2108200" y="4232275"/>
          <p14:tracePt t="66095" x="2098675" y="4232275"/>
          <p14:tracePt t="66103" x="2098675" y="4224338"/>
          <p14:tracePt t="66111" x="2090738" y="4224338"/>
          <p14:tracePt t="69097" x="2073275" y="4224338"/>
          <p14:tracePt t="69105" x="2030413" y="4224338"/>
          <p14:tracePt t="69113" x="1997075" y="4224338"/>
          <p14:tracePt t="69121" x="1963738" y="4224338"/>
          <p14:tracePt t="69129" x="1920875" y="4224338"/>
          <p14:tracePt t="69137" x="1885950" y="4214813"/>
          <p14:tracePt t="69145" x="1870075" y="4214813"/>
          <p14:tracePt t="69151" x="1844675" y="4214813"/>
          <p14:tracePt t="69159" x="1827213" y="4206875"/>
          <p14:tracePt t="69167" x="1819275" y="4206875"/>
          <p14:tracePt t="69175" x="1809750" y="4197350"/>
          <p14:tracePt t="69183" x="1801813" y="4197350"/>
          <p14:tracePt t="69191" x="1801813" y="4189413"/>
          <p14:tracePt t="69205" x="1793875" y="4189413"/>
          <p14:tracePt t="69213" x="1784350" y="4189413"/>
          <p14:tracePt t="69221" x="1776413" y="4181475"/>
          <p14:tracePt t="69237" x="1766888" y="4171950"/>
          <p14:tracePt t="69245" x="1758950" y="4171950"/>
          <p14:tracePt t="69259" x="1751013" y="4164013"/>
          <p14:tracePt t="69267" x="1741488" y="4164013"/>
          <p14:tracePt t="69275" x="1733550" y="4156075"/>
          <p14:tracePt t="69291" x="1716088" y="4156075"/>
          <p14:tracePt t="69299" x="1690688" y="4146550"/>
          <p14:tracePt t="69307" x="1674813" y="4146550"/>
          <p14:tracePt t="69313" x="1649413" y="4146550"/>
          <p14:tracePt t="69321" x="1639888" y="4146550"/>
          <p14:tracePt t="69329" x="1631950" y="4146550"/>
          <p14:tracePt t="69337" x="1614488" y="4146550"/>
          <p14:tracePt t="69353" x="1606550" y="4146550"/>
          <p14:tracePt t="69361" x="1597025" y="4146550"/>
          <p14:tracePt t="69367" x="1589088" y="4146550"/>
          <p14:tracePt t="69383" x="1581150" y="4146550"/>
          <p14:tracePt t="69391" x="1563688" y="4146550"/>
          <p14:tracePt t="69399" x="1530350" y="4146550"/>
          <p14:tracePt t="69407" x="1477963" y="4156075"/>
          <p14:tracePt t="69415" x="1419225" y="4164013"/>
          <p14:tracePt t="69421" x="1385888" y="4171950"/>
          <p14:tracePt t="69429" x="1360488" y="4181475"/>
          <p14:tracePt t="69437" x="1333500" y="4181475"/>
          <p14:tracePt t="69445" x="1317625" y="4189413"/>
          <p14:tracePt t="69553" x="1308100" y="4197350"/>
          <p14:tracePt t="69561" x="1282700" y="4206875"/>
          <p14:tracePt t="69569" x="1266825" y="4206875"/>
          <p14:tracePt t="69577" x="1241425" y="4214813"/>
          <p14:tracePt t="69583" x="1231900" y="4214813"/>
          <p14:tracePt t="69599" x="1223963" y="4214813"/>
          <p14:tracePt t="69607" x="1216025" y="4214813"/>
          <p14:tracePt t="69623" x="1206500" y="4214813"/>
          <p14:tracePt t="69723" x="1189038" y="4214813"/>
          <p14:tracePt t="69731" x="1181100" y="4214813"/>
          <p14:tracePt t="69747" x="1173163" y="4214813"/>
          <p14:tracePt t="69753" x="1163638" y="4214813"/>
          <p14:tracePt t="69761" x="1155700" y="4214813"/>
          <p14:tracePt t="69769" x="1147763" y="4214813"/>
          <p14:tracePt t="69777" x="1138238" y="4214813"/>
          <p14:tracePt t="69793" x="1130300" y="4214813"/>
          <p14:tracePt t="69799" x="1122363" y="4214813"/>
          <p14:tracePt t="69815" x="1112838" y="4206875"/>
          <p14:tracePt t="69823" x="1096963" y="4206875"/>
          <p14:tracePt t="69839" x="1069975" y="4206875"/>
          <p14:tracePt t="69847" x="1062038" y="4197350"/>
          <p14:tracePt t="69855" x="1036638" y="4189413"/>
          <p14:tracePt t="69861" x="1019175" y="4189413"/>
          <p14:tracePt t="69869" x="1003300" y="4181475"/>
          <p14:tracePt t="69885" x="993775" y="4171950"/>
          <p14:tracePt t="69893" x="985838" y="4171950"/>
          <p14:tracePt t="69901" x="977900" y="4171950"/>
          <p14:tracePt t="69909" x="968375" y="4164013"/>
          <p14:tracePt t="69915" x="960438" y="4164013"/>
          <p14:tracePt t="69923" x="960438" y="4156075"/>
          <p14:tracePt t="69931" x="952500" y="4156075"/>
          <p14:tracePt t="69939" x="952500" y="4146550"/>
          <p14:tracePt t="69963" x="942975" y="4146550"/>
          <p14:tracePt t="70009" x="935038" y="4146550"/>
          <p14:tracePt t="70017" x="925513" y="4146550"/>
          <p14:tracePt t="70023" x="917575" y="4146550"/>
          <p14:tracePt t="70185" x="909638" y="4146550"/>
          <p14:tracePt t="70193" x="900113" y="4156075"/>
          <p14:tracePt t="70201" x="900113" y="4164013"/>
          <p14:tracePt t="70209" x="892175" y="4181475"/>
          <p14:tracePt t="70217" x="884238" y="4197350"/>
          <p14:tracePt t="70225" x="874713" y="4214813"/>
          <p14:tracePt t="70233" x="866775" y="4214813"/>
          <p14:tracePt t="70239" x="866775" y="4224338"/>
          <p14:tracePt t="70247" x="866775" y="4232275"/>
          <p14:tracePt t="70255" x="858838" y="4232275"/>
          <p14:tracePt t="70263" x="858838" y="4240213"/>
          <p14:tracePt t="70271" x="858838" y="4257675"/>
          <p14:tracePt t="70287" x="858838" y="4275138"/>
          <p14:tracePt t="70295" x="849313" y="4291013"/>
          <p14:tracePt t="70301" x="688975" y="4402138"/>
          <p14:tracePt t="70309" x="509588" y="4529138"/>
          <p14:tracePt t="70317" x="433388" y="4589463"/>
          <p14:tracePt t="70325" x="407988" y="4622800"/>
          <p14:tracePt t="70333" x="365125" y="4665663"/>
          <p14:tracePt t="70341" x="339725" y="4691063"/>
          <p14:tracePt t="70347" x="314325" y="4716463"/>
          <p14:tracePt t="70355" x="288925" y="4733925"/>
          <p14:tracePt t="70363" x="271463" y="4749800"/>
          <p14:tracePt t="70371" x="263525" y="4759325"/>
          <p14:tracePt t="70379" x="255588" y="4759325"/>
          <p14:tracePt t="70557" x="263525" y="4767263"/>
          <p14:tracePt t="70579" x="288925" y="4775200"/>
          <p14:tracePt t="70587" x="296863" y="4775200"/>
          <p14:tracePt t="70595" x="322263" y="4775200"/>
          <p14:tracePt t="70603" x="357188" y="4775200"/>
          <p14:tracePt t="70611" x="390525" y="4775200"/>
          <p14:tracePt t="70619" x="415925" y="4775200"/>
          <p14:tracePt t="70625" x="450850" y="4775200"/>
          <p14:tracePt t="70633" x="484188" y="4767263"/>
          <p14:tracePt t="70641" x="519113" y="4759325"/>
          <p14:tracePt t="70649" x="552450" y="4749800"/>
          <p14:tracePt t="70657" x="611188" y="4741863"/>
          <p14:tracePt t="70665" x="671513" y="4724400"/>
          <p14:tracePt t="70673" x="730250" y="4716463"/>
          <p14:tracePt t="70679" x="765175" y="4699000"/>
          <p14:tracePt t="70687" x="798513" y="4691063"/>
          <p14:tracePt t="70695" x="823913" y="4683125"/>
          <p14:tracePt t="70703" x="833438" y="4673600"/>
          <p14:tracePt t="70711" x="841375" y="4673600"/>
          <p14:tracePt t="70719" x="858838" y="4665663"/>
          <p14:tracePt t="70733" x="874713" y="4657725"/>
          <p14:tracePt t="70741" x="884238" y="4657725"/>
          <p14:tracePt t="70757" x="892175" y="4657725"/>
          <p14:tracePt t="70765" x="909638" y="4657725"/>
          <p14:tracePt t="70773" x="909638" y="4648200"/>
          <p14:tracePt t="70781" x="917575" y="4648200"/>
          <p14:tracePt t="70787" x="925513" y="4648200"/>
          <p14:tracePt t="70811" x="935038" y="4648200"/>
          <p14:tracePt t="70819" x="942975" y="4648200"/>
          <p14:tracePt t="70827" x="952500" y="4640263"/>
          <p14:tracePt t="70835" x="968375" y="4630738"/>
          <p14:tracePt t="70841" x="985838" y="4622800"/>
          <p14:tracePt t="70849" x="1011238" y="4614863"/>
          <p14:tracePt t="70857" x="1019175" y="4597400"/>
          <p14:tracePt t="70865" x="1036638" y="4589463"/>
          <p14:tracePt t="70873" x="1044575" y="4579938"/>
          <p14:tracePt t="70881" x="1062038" y="4572000"/>
          <p14:tracePt t="70889" x="1079500" y="4572000"/>
          <p14:tracePt t="70895" x="1096963" y="4564063"/>
          <p14:tracePt t="70903" x="1104900" y="4554538"/>
          <p14:tracePt t="70911" x="1130300" y="4546600"/>
          <p14:tracePt t="70919" x="1138238" y="4538663"/>
          <p14:tracePt t="70927" x="1147763" y="4529138"/>
          <p14:tracePt t="70935" x="1155700" y="4529138"/>
          <p14:tracePt t="70943" x="1163638" y="4521200"/>
          <p14:tracePt t="70949" x="1173163" y="4513263"/>
          <p14:tracePt t="70957" x="1181100" y="4503738"/>
          <p14:tracePt t="70965" x="1189038" y="4503738"/>
          <p14:tracePt t="70981" x="1198563" y="4495800"/>
          <p14:tracePt t="70989" x="1206500" y="4495800"/>
          <p14:tracePt t="70997" x="1223963" y="4486275"/>
          <p14:tracePt t="71003" x="1249363" y="4478338"/>
          <p14:tracePt t="71011" x="1274763" y="4478338"/>
          <p14:tracePt t="71019" x="1300163" y="4470400"/>
          <p14:tracePt t="71027" x="1325563" y="4460875"/>
          <p14:tracePt t="71035" x="1350963" y="4460875"/>
          <p14:tracePt t="71043" x="1376363" y="4460875"/>
          <p14:tracePt t="71051" x="1393825" y="4460875"/>
          <p14:tracePt t="71057" x="1419225" y="4452938"/>
          <p14:tracePt t="71065" x="1444625" y="4445000"/>
          <p14:tracePt t="71073" x="1470025" y="4435475"/>
          <p14:tracePt t="71089" x="1477963" y="4435475"/>
          <p14:tracePt t="71221" x="1487488" y="4435475"/>
          <p14:tracePt t="71343" x="1495425" y="4435475"/>
          <p14:tracePt t="71351" x="1495425" y="4427538"/>
          <p14:tracePt t="71359" x="1504950" y="4419600"/>
          <p14:tracePt t="71367" x="1520825" y="4410075"/>
          <p14:tracePt t="71375" x="1520825" y="4394200"/>
          <p14:tracePt t="71383" x="1538288" y="4376738"/>
          <p14:tracePt t="71389" x="1546225" y="4376738"/>
          <p14:tracePt t="71397" x="1555750" y="4368800"/>
          <p14:tracePt t="71405" x="1563688" y="4359275"/>
          <p14:tracePt t="71413" x="1571625" y="4351338"/>
          <p14:tracePt t="71421" x="1581150" y="4351338"/>
          <p14:tracePt t="71529" x="1589088" y="4341813"/>
          <p14:tracePt t="71551" x="1597025" y="4333875"/>
          <p14:tracePt t="71575" x="1597025" y="4325938"/>
          <p14:tracePt t="71583" x="1597025" y="4316413"/>
          <p14:tracePt t="71591" x="1597025" y="4308475"/>
          <p14:tracePt t="71605" x="1597025" y="4300538"/>
          <p14:tracePt t="71613" x="1597025" y="4291013"/>
          <p14:tracePt t="71629" x="1597025" y="4283075"/>
          <p14:tracePt t="71637" x="1597025" y="4275138"/>
          <p14:tracePt t="71645" x="1589088" y="4265613"/>
          <p14:tracePt t="71659" x="1581150" y="4257675"/>
          <p14:tracePt t="71667" x="1571625" y="4249738"/>
          <p14:tracePt t="71675" x="1563688" y="4249738"/>
          <p14:tracePt t="71683" x="1563688" y="4240213"/>
          <p14:tracePt t="71691" x="1563688" y="4232275"/>
          <p14:tracePt t="71699" x="1555750" y="4224338"/>
          <p14:tracePt t="71713" x="1546225" y="4214813"/>
          <p14:tracePt t="71721" x="1546225" y="4206875"/>
          <p14:tracePt t="71737" x="1546225" y="4197350"/>
          <p14:tracePt t="71745" x="1538288" y="4189413"/>
          <p14:tracePt t="71753" x="1530350" y="4181475"/>
          <p14:tracePt t="71761" x="1520825" y="4181475"/>
          <p14:tracePt t="71769" x="1520825" y="4171950"/>
          <p14:tracePt t="71775" x="1512888" y="4156075"/>
          <p14:tracePt t="71783" x="1495425" y="4156075"/>
          <p14:tracePt t="71791" x="1495425" y="4146550"/>
          <p14:tracePt t="71799" x="1487488" y="4138613"/>
          <p14:tracePt t="71807" x="1477963" y="4138613"/>
          <p14:tracePt t="71821" x="1470025" y="4138613"/>
          <p14:tracePt t="71869" x="1470025" y="4130675"/>
          <p14:tracePt t="71883" x="1462088" y="4121150"/>
          <p14:tracePt t="71891" x="1444625" y="4113213"/>
          <p14:tracePt t="71907" x="1436688" y="4105275"/>
          <p14:tracePt t="71915" x="1427163" y="4105275"/>
          <p14:tracePt t="71923" x="1427163" y="4095750"/>
          <p14:tracePt t="71931" x="1419225" y="4095750"/>
          <p14:tracePt t="71985" x="1411288" y="4095750"/>
          <p14:tracePt t="71999" x="1393825" y="4087813"/>
          <p14:tracePt t="72007" x="1376363" y="4087813"/>
          <p14:tracePt t="72015" x="1368425" y="4087813"/>
          <p14:tracePt t="72023" x="1350963" y="4087813"/>
          <p14:tracePt t="72031" x="1333500" y="4087813"/>
          <p14:tracePt t="72039" x="1317625" y="4087813"/>
          <p14:tracePt t="72045" x="1300163" y="4087813"/>
          <p14:tracePt t="72053" x="1292225" y="4087813"/>
          <p14:tracePt t="72061" x="1282700" y="4087813"/>
          <p14:tracePt t="72069" x="1274763" y="4087813"/>
          <p14:tracePt t="72077" x="1266825" y="4087813"/>
          <p14:tracePt t="72094" x="1249363" y="4087813"/>
          <p14:tracePt t="72099" x="1231900" y="4087813"/>
          <p14:tracePt t="72107" x="1206500" y="4087813"/>
          <p14:tracePt t="72115" x="1181100" y="4079875"/>
          <p14:tracePt t="72123" x="1155700" y="4079875"/>
          <p14:tracePt t="72131" x="1122363" y="4079875"/>
          <p14:tracePt t="72139" x="1096963" y="4079875"/>
          <p14:tracePt t="72147" x="1069975" y="4079875"/>
          <p14:tracePt t="72153" x="1044575" y="4079875"/>
          <p14:tracePt t="72161" x="1019175" y="4079875"/>
          <p14:tracePt t="72169" x="1003300" y="4079875"/>
          <p14:tracePt t="72177" x="977900" y="4079875"/>
          <p14:tracePt t="72185" x="960438" y="4079875"/>
          <p14:tracePt t="72193" x="952500" y="4079875"/>
          <p14:tracePt t="72201" x="942975" y="4079875"/>
          <p14:tracePt t="72207" x="925513" y="4079875"/>
          <p14:tracePt t="72223" x="917575" y="4079875"/>
          <p14:tracePt t="72231" x="909638" y="4079875"/>
          <p14:tracePt t="72247" x="900113" y="4079875"/>
          <p14:tracePt t="72269" x="892175" y="4079875"/>
          <p14:tracePt t="72293" x="884238" y="4079875"/>
          <p14:tracePt t="72417" x="874713" y="4079875"/>
          <p14:tracePt t="72431" x="866775" y="4079875"/>
          <p14:tracePt t="72439" x="866775" y="4087813"/>
          <p14:tracePt t="72463" x="858838" y="4087813"/>
          <p14:tracePt t="72471" x="849313" y="4087813"/>
          <p14:tracePt t="72477" x="849313" y="4095750"/>
          <p14:tracePt t="72509" x="841375" y="4095750"/>
          <p14:tracePt t="72525" x="833438" y="4095750"/>
          <p14:tracePt t="72531" x="823913" y="4095750"/>
          <p14:tracePt t="72547" x="815975" y="4105275"/>
          <p14:tracePt t="72555" x="808038" y="4113213"/>
          <p14:tracePt t="72571" x="808038" y="4130675"/>
          <p14:tracePt t="72579" x="808038" y="4138613"/>
          <p14:tracePt t="72585" x="808038" y="4146550"/>
          <p14:tracePt t="72593" x="808038" y="4156075"/>
          <p14:tracePt t="72601" x="808038" y="4164013"/>
          <p14:tracePt t="72617" x="808038" y="4171950"/>
          <p14:tracePt t="72625" x="808038" y="4181475"/>
          <p14:tracePt t="72701" x="808038" y="4197350"/>
          <p14:tracePt t="72709" x="808038" y="4206875"/>
          <p14:tracePt t="72725" x="808038" y="4214813"/>
          <p14:tracePt t="72733" x="808038" y="4224338"/>
          <p14:tracePt t="72755" x="808038" y="4232275"/>
          <p14:tracePt t="72763" x="808038" y="4240213"/>
          <p14:tracePt t="72771" x="808038" y="4249738"/>
          <p14:tracePt t="72795" x="808038" y="4257675"/>
          <p14:tracePt t="72803" x="815975" y="4265613"/>
          <p14:tracePt t="72849" x="815975" y="4275138"/>
          <p14:tracePt t="73119" x="823913" y="4275138"/>
          <p14:tracePt t="73127" x="841375" y="4275138"/>
          <p14:tracePt t="73141" x="866775" y="4275138"/>
          <p14:tracePt t="73149" x="874713" y="4275138"/>
          <p14:tracePt t="73157" x="892175" y="4275138"/>
          <p14:tracePt t="73165" x="900113" y="4275138"/>
          <p14:tracePt t="73173" x="909638" y="4275138"/>
          <p14:tracePt t="73181" x="925513" y="4275138"/>
          <p14:tracePt t="73187" x="942975" y="4275138"/>
          <p14:tracePt t="73195" x="968375" y="4275138"/>
          <p14:tracePt t="73203" x="985838" y="4275138"/>
          <p14:tracePt t="73219" x="993775" y="4275138"/>
          <p14:tracePt t="73227" x="1003300" y="4275138"/>
          <p14:tracePt t="73235" x="1011238" y="4275138"/>
          <p14:tracePt t="73249" x="1019175" y="4275138"/>
          <p14:tracePt t="73257" x="1028700" y="4275138"/>
          <p14:tracePt t="73273" x="1036638" y="4275138"/>
          <p14:tracePt t="73281" x="1044575" y="4275138"/>
          <p14:tracePt t="73289" x="1054100" y="4275138"/>
          <p14:tracePt t="73295" x="1079500" y="4275138"/>
          <p14:tracePt t="73303" x="1104900" y="4275138"/>
          <p14:tracePt t="73311" x="1122363" y="4265613"/>
          <p14:tracePt t="73319" x="1147763" y="4257675"/>
          <p14:tracePt t="73327" x="1173163" y="4249738"/>
          <p14:tracePt t="73335" x="1198563" y="4240213"/>
          <p14:tracePt t="73343" x="1216025" y="4232275"/>
          <p14:tracePt t="73349" x="1241425" y="4224338"/>
          <p14:tracePt t="73357" x="1266825" y="4214813"/>
          <p14:tracePt t="73365" x="1292225" y="4197350"/>
          <p14:tracePt t="73373" x="1300163" y="4189413"/>
          <p14:tracePt t="73381" x="1308100" y="4189413"/>
          <p14:tracePt t="73389" x="1317625" y="4181475"/>
          <p14:tracePt t="73397" x="1325563" y="4181475"/>
          <p14:tracePt t="73403" x="1325563" y="4171950"/>
          <p14:tracePt t="73411" x="1333500" y="4171950"/>
          <p14:tracePt t="73419" x="1343025" y="4164013"/>
          <p14:tracePt t="73435" x="1350963" y="4156075"/>
          <p14:tracePt t="73443" x="1360488" y="4146550"/>
          <p14:tracePt t="73451" x="1368425" y="4146550"/>
          <p14:tracePt t="73465" x="1376363" y="4146550"/>
          <p14:tracePt t="73473" x="1385888" y="4138613"/>
          <p14:tracePt t="73505" x="1393825" y="4138613"/>
          <p14:tracePt t="73511" x="1401763" y="4130675"/>
          <p14:tracePt t="73527" x="1411288" y="4130675"/>
          <p14:tracePt t="73551" x="1419225" y="4130675"/>
          <p14:tracePt t="73559" x="1427163" y="4130675"/>
          <p14:tracePt t="73565" x="1436688" y="4121150"/>
          <p14:tracePt t="73573" x="1452563" y="4113213"/>
          <p14:tracePt t="73581" x="1462088" y="4113213"/>
          <p14:tracePt t="73589" x="1462088" y="4105275"/>
          <p14:tracePt t="73597" x="1470025" y="4105275"/>
          <p14:tracePt t="73605" x="1477963" y="4105275"/>
          <p14:tracePt t="73621" x="1487488" y="4105275"/>
          <p14:tracePt t="73643" x="1495425" y="4105275"/>
          <p14:tracePt t="73651" x="1504950" y="4105275"/>
          <p14:tracePt t="73667" x="1520825" y="4105275"/>
          <p14:tracePt t="73673" x="1530350" y="4105275"/>
          <p14:tracePt t="73689" x="1546225" y="4105275"/>
          <p14:tracePt t="73697" x="1563688" y="4105275"/>
          <p14:tracePt t="73705" x="1563688" y="4113213"/>
          <p14:tracePt t="73713" x="1571625" y="4113213"/>
          <p14:tracePt t="73721" x="1581150" y="4113213"/>
          <p14:tracePt t="73729" x="1581150" y="4121150"/>
          <p14:tracePt t="73735" x="1589088" y="4121150"/>
          <p14:tracePt t="73743" x="1597025" y="4121150"/>
          <p14:tracePt t="73843" x="1606550" y="4121150"/>
          <p14:tracePt t="73905" x="1614488" y="4121150"/>
          <p14:tracePt t="73913" x="1622425" y="4121150"/>
          <p14:tracePt t="73929" x="1622425" y="4130675"/>
          <p14:tracePt t="73937" x="1631950" y="4130675"/>
          <p14:tracePt t="73945" x="1639888" y="4130675"/>
          <p14:tracePt t="73951" x="1649413" y="4130675"/>
          <p14:tracePt t="73959" x="1649413" y="4138613"/>
          <p14:tracePt t="73967" x="1657350" y="4138613"/>
          <p14:tracePt t="73975" x="1665288" y="4138613"/>
          <p14:tracePt t="73999" x="1674813" y="4138613"/>
          <p14:tracePt t="74021" x="1682750" y="4146550"/>
          <p14:tracePt t="74059" x="1690688" y="4156075"/>
          <p14:tracePt t="74067" x="1700213" y="4156075"/>
          <p14:tracePt t="74076" x="1708150" y="4164013"/>
          <p14:tracePt t="74091" x="1716088" y="4164013"/>
          <p14:tracePt t="74107" x="1725613" y="4164013"/>
          <p14:tracePt t="75203" x="1741488" y="4171950"/>
          <p14:tracePt t="75209" x="1766888" y="4189413"/>
          <p14:tracePt t="75217" x="1793875" y="4197350"/>
          <p14:tracePt t="75225" x="1809750" y="4206875"/>
          <p14:tracePt t="75233" x="1827213" y="4214813"/>
          <p14:tracePt t="75241" x="1835150" y="4214813"/>
          <p14:tracePt t="75249" x="1835150" y="4224338"/>
          <p14:tracePt t="75257" x="1844675" y="4224338"/>
          <p14:tracePt t="75279" x="1844675" y="4232275"/>
          <p14:tracePt t="75357" x="1852613" y="4232275"/>
          <p14:tracePt t="75365" x="1860550" y="4240213"/>
          <p14:tracePt t="75373" x="1860550" y="4249738"/>
          <p14:tracePt t="75379" x="1860550" y="4257675"/>
          <p14:tracePt t="75387" x="1870075" y="4257675"/>
          <p14:tracePt t="75395" x="1878013" y="4265613"/>
          <p14:tracePt t="75403" x="1878013" y="4275138"/>
          <p14:tracePt t="75419" x="1878013" y="4291013"/>
          <p14:tracePt t="75427" x="1885950" y="4300538"/>
          <p14:tracePt t="75441" x="1885950" y="4308475"/>
          <p14:tracePt t="75449" x="1885950" y="4325938"/>
          <p14:tracePt t="75465" x="1885950" y="4333875"/>
          <p14:tracePt t="75473" x="1885950" y="4341813"/>
          <p14:tracePt t="75487" x="1885950" y="4351338"/>
          <p14:tracePt t="75495" x="1885950" y="4359275"/>
          <p14:tracePt t="75503" x="1878013" y="4368800"/>
          <p14:tracePt t="75511" x="1870075" y="4368800"/>
          <p14:tracePt t="75519" x="1870075" y="4376738"/>
          <p14:tracePt t="75527" x="1852613" y="4394200"/>
          <p14:tracePt t="75535" x="1827213" y="4402138"/>
          <p14:tracePt t="75541" x="1801813" y="4419600"/>
          <p14:tracePt t="75549" x="1784350" y="4445000"/>
          <p14:tracePt t="75557" x="1758950" y="4460875"/>
          <p14:tracePt t="75565" x="1733550" y="4486275"/>
          <p14:tracePt t="75573" x="1708150" y="4503738"/>
          <p14:tracePt t="75581" x="1690688" y="4521200"/>
          <p14:tracePt t="75589" x="1674813" y="4529138"/>
          <p14:tracePt t="75595" x="1674813" y="4546600"/>
          <p14:tracePt t="75603" x="1665288" y="4554538"/>
          <p14:tracePt t="75611" x="1657350" y="4554538"/>
          <p14:tracePt t="75727" x="1665288" y="4554538"/>
          <p14:tracePt t="75751" x="1674813" y="4554538"/>
          <p14:tracePt t="75773" x="1682750" y="4554538"/>
          <p14:tracePt t="75843" x="1690688" y="4554538"/>
          <p14:tracePt t="76113" x="1700213" y="4554538"/>
          <p14:tracePt t="76121" x="1716088" y="4572000"/>
          <p14:tracePt t="76129" x="1725613" y="4589463"/>
          <p14:tracePt t="76137" x="1751013" y="4597400"/>
          <p14:tracePt t="76143" x="1776413" y="4622800"/>
          <p14:tracePt t="76151" x="1809750" y="4640263"/>
          <p14:tracePt t="76159" x="1844675" y="4657725"/>
          <p14:tracePt t="76167" x="1878013" y="4665663"/>
          <p14:tracePt t="76175" x="1903413" y="4673600"/>
          <p14:tracePt t="76183" x="1928813" y="4683125"/>
          <p14:tracePt t="76197" x="1938338" y="4683125"/>
          <p14:tracePt t="76205" x="1946275" y="4691063"/>
          <p14:tracePt t="76213" x="1954213" y="4699000"/>
          <p14:tracePt t="76221" x="1963738" y="4708525"/>
          <p14:tracePt t="76229" x="1979613" y="4708525"/>
          <p14:tracePt t="76237" x="1989138" y="4716463"/>
          <p14:tracePt t="76245" x="2005013" y="4724400"/>
          <p14:tracePt t="76251" x="2014538" y="4733925"/>
          <p14:tracePt t="76259" x="2022475" y="4741863"/>
          <p14:tracePt t="76267" x="2030413" y="4741863"/>
          <p14:tracePt t="76275" x="2039938" y="4749800"/>
          <p14:tracePt t="76291" x="2039938" y="4759325"/>
          <p14:tracePt t="76299" x="2047875" y="4759325"/>
          <p14:tracePt t="76305" x="2055813" y="4767263"/>
          <p14:tracePt t="76313" x="2055813" y="4775200"/>
          <p14:tracePt t="76321" x="2055813" y="4784725"/>
          <p14:tracePt t="76391" x="2055813" y="4802188"/>
          <p14:tracePt t="76399" x="2055813" y="4810125"/>
          <p14:tracePt t="76413" x="2047875" y="4818063"/>
          <p14:tracePt t="76421" x="2047875" y="4827588"/>
          <p14:tracePt t="76437" x="2047875" y="4835525"/>
          <p14:tracePt t="76445" x="2047875" y="4843463"/>
          <p14:tracePt t="76453" x="2055813" y="4852988"/>
          <p14:tracePt t="76469" x="2065338" y="4860925"/>
          <p14:tracePt t="76475" x="2073275" y="4868863"/>
          <p14:tracePt t="76483" x="2082800" y="4868863"/>
          <p14:tracePt t="76491" x="2082800" y="4878388"/>
          <p14:tracePt t="76499" x="2090738" y="4886325"/>
          <p14:tracePt t="76507" x="2098675" y="4894263"/>
          <p14:tracePt t="76515" x="2108200" y="4894263"/>
          <p14:tracePt t="76521" x="2116138" y="4903788"/>
          <p14:tracePt t="76529" x="2124075" y="4911725"/>
          <p14:tracePt t="76545" x="2133600" y="4911725"/>
          <p14:tracePt t="76553" x="2141538" y="4919663"/>
          <p14:tracePt t="76561" x="2149475" y="4929188"/>
          <p14:tracePt t="76569" x="2174875" y="4937125"/>
          <p14:tracePt t="76575" x="2192338" y="4946650"/>
          <p14:tracePt t="76583" x="2200275" y="4946650"/>
          <p14:tracePt t="76591" x="2209800" y="4954588"/>
          <p14:tracePt t="76599" x="2217738" y="4962525"/>
          <p14:tracePt t="76607" x="2217738" y="4972050"/>
          <p14:tracePt t="76615" x="2227263" y="4972050"/>
          <p14:tracePt t="76623" x="2235200" y="4979988"/>
          <p14:tracePt t="76631" x="2243138" y="4987925"/>
          <p14:tracePt t="76637" x="2252663" y="4997450"/>
          <p14:tracePt t="76645" x="2260600" y="4997450"/>
          <p14:tracePt t="76653" x="2268538" y="5005388"/>
          <p14:tracePt t="76661" x="2268538" y="5013325"/>
          <p14:tracePt t="76669" x="2278063" y="5013325"/>
          <p14:tracePt t="76677" x="2286000" y="5013325"/>
          <p14:tracePt t="76707" x="2286000" y="5022850"/>
          <p14:tracePt t="76745" x="2293938" y="5022850"/>
          <p14:tracePt t="76915" x="2278063" y="5030788"/>
          <p14:tracePt t="76923" x="2268538" y="5038725"/>
          <p14:tracePt t="76939" x="2252663" y="5038725"/>
          <p14:tracePt t="76947" x="2243138" y="5038725"/>
          <p14:tracePt t="76961" x="2235200" y="5048250"/>
          <p14:tracePt t="76977" x="2227263" y="5048250"/>
          <p14:tracePt t="76985" x="2217738" y="5048250"/>
          <p14:tracePt t="77001" x="2217738" y="5056188"/>
          <p14:tracePt t="77047" x="2200275" y="5056188"/>
          <p14:tracePt t="77069" x="2192338" y="5056188"/>
          <p14:tracePt t="77085" x="2184400" y="5056188"/>
          <p14:tracePt t="77117" x="2174875" y="5064125"/>
          <p14:tracePt t="77131" x="2166938" y="5064125"/>
          <p14:tracePt t="77209" x="2149475" y="5073650"/>
          <p14:tracePt t="77217" x="2141538" y="5081588"/>
          <p14:tracePt t="77225" x="2116138" y="5091113"/>
          <p14:tracePt t="77233" x="2090738" y="5099050"/>
          <p14:tracePt t="77239" x="2082800" y="5106988"/>
          <p14:tracePt t="77247" x="2065338" y="5106988"/>
          <p14:tracePt t="77255" x="2055813" y="5116513"/>
          <p14:tracePt t="77263" x="2047875" y="5116513"/>
          <p14:tracePt t="77271" x="2047875" y="5124450"/>
          <p14:tracePt t="77279" x="2039938" y="5132388"/>
          <p14:tracePt t="77301" x="2030413" y="5132388"/>
          <p14:tracePt t="77347" x="2022475" y="5141913"/>
          <p14:tracePt t="77355" x="2014538" y="5141913"/>
          <p14:tracePt t="77363" x="2005013" y="5141913"/>
          <p14:tracePt t="77371" x="2005013" y="5149850"/>
          <p14:tracePt t="77379" x="1997075" y="5149850"/>
          <p14:tracePt t="77395" x="1989138" y="5149850"/>
          <p14:tracePt t="77409" x="1971675" y="5157788"/>
          <p14:tracePt t="77417" x="1963738" y="5167313"/>
          <p14:tracePt t="77433" x="1946275" y="5167313"/>
          <p14:tracePt t="77441" x="1938338" y="5175250"/>
          <p14:tracePt t="77449" x="1928813" y="5175250"/>
          <p14:tracePt t="77455" x="1920875" y="5175250"/>
          <p14:tracePt t="77463" x="1911350" y="5175250"/>
          <p14:tracePt t="77471" x="1903413" y="5183188"/>
          <p14:tracePt t="77479" x="1895475" y="5183188"/>
          <p14:tracePt t="77487" x="1885950" y="5192713"/>
          <p14:tracePt t="77503" x="1878013" y="5192713"/>
          <p14:tracePt t="77509" x="1870075" y="5200650"/>
          <p14:tracePt t="77525" x="1852613" y="5208588"/>
          <p14:tracePt t="77533" x="1844675" y="5218113"/>
          <p14:tracePt t="77549" x="1835150" y="5218113"/>
          <p14:tracePt t="77557" x="1827213" y="5226050"/>
          <p14:tracePt t="77571" x="1819275" y="5235575"/>
          <p14:tracePt t="77579" x="1809750" y="5235575"/>
          <p14:tracePt t="77587" x="1801813" y="5235575"/>
          <p14:tracePt t="77617" x="1793875" y="5243513"/>
          <p14:tracePt t="77625" x="1784350" y="5243513"/>
          <p14:tracePt t="77641" x="1766888" y="5251450"/>
          <p14:tracePt t="77649" x="1751013" y="5260975"/>
          <p14:tracePt t="77657" x="1733550" y="5268913"/>
          <p14:tracePt t="77665" x="1700213" y="5276850"/>
          <p14:tracePt t="77671" x="1563688" y="5319713"/>
          <p14:tracePt t="77679" x="1189038" y="5421313"/>
          <p14:tracePt t="77687" x="858838" y="5472113"/>
          <p14:tracePt t="77695" x="781050" y="5497513"/>
          <p14:tracePt t="77703" x="755650" y="5507038"/>
          <p14:tracePt t="77711" x="722313" y="5514975"/>
          <p14:tracePt t="77719" x="688975" y="5514975"/>
          <p14:tracePt t="77725" x="663575" y="5524500"/>
          <p14:tracePt t="77733" x="628650" y="5532438"/>
          <p14:tracePt t="77741" x="603250" y="5532438"/>
          <p14:tracePt t="77749" x="585788" y="5532438"/>
          <p14:tracePt t="77873" x="585788" y="5524500"/>
          <p14:tracePt t="77881" x="585788" y="5514975"/>
          <p14:tracePt t="77889" x="585788" y="5497513"/>
          <p14:tracePt t="77895" x="585788" y="5489575"/>
          <p14:tracePt t="77911" x="585788" y="5481638"/>
          <p14:tracePt t="77919" x="585788" y="5472113"/>
          <p14:tracePt t="77935" x="585788" y="5464175"/>
          <p14:tracePt t="77949" x="595313" y="5456238"/>
          <p14:tracePt t="77957" x="603250" y="5446713"/>
          <p14:tracePt t="77965" x="611188" y="5446713"/>
          <p14:tracePt t="77973" x="628650" y="5438775"/>
          <p14:tracePt t="77981" x="654050" y="5430838"/>
          <p14:tracePt t="77989" x="671513" y="5413375"/>
          <p14:tracePt t="77997" x="696913" y="5395913"/>
          <p14:tracePt t="78003" x="722313" y="5380038"/>
          <p14:tracePt t="78011" x="730250" y="5380038"/>
          <p14:tracePt t="78019" x="730250" y="5370513"/>
          <p14:tracePt t="78027" x="747713" y="5345113"/>
          <p14:tracePt t="78035" x="765175" y="5327650"/>
          <p14:tracePt t="78043" x="773113" y="5319713"/>
          <p14:tracePt t="78051" x="773113" y="5302250"/>
          <p14:tracePt t="78057" x="781050" y="5302250"/>
          <p14:tracePt t="78065" x="790575" y="5294313"/>
          <p14:tracePt t="78073" x="798513" y="5276850"/>
          <p14:tracePt t="78093" x="808038" y="5268913"/>
          <p14:tracePt t="78097" x="815975" y="5260975"/>
          <p14:tracePt t="78111" x="823913" y="5251450"/>
          <p14:tracePt t="78119" x="833438" y="5243513"/>
          <p14:tracePt t="78127" x="841375" y="5235575"/>
          <p14:tracePt t="78135" x="841375" y="5226050"/>
          <p14:tracePt t="78143" x="849313" y="5218113"/>
          <p14:tracePt t="78151" x="858838" y="5208588"/>
          <p14:tracePt t="78159" x="866775" y="5183188"/>
          <p14:tracePt t="78165" x="874713" y="5167313"/>
          <p14:tracePt t="78173" x="884238" y="5141913"/>
          <p14:tracePt t="78181" x="884238" y="5132388"/>
          <p14:tracePt t="78189" x="884238" y="5116513"/>
          <p14:tracePt t="78197" x="884238" y="5099050"/>
          <p14:tracePt t="78213" x="884238" y="5091113"/>
          <p14:tracePt t="78219" x="884238" y="5081588"/>
          <p14:tracePt t="78251" x="884238" y="5073650"/>
          <p14:tracePt t="78273" x="884238" y="5064125"/>
          <p14:tracePt t="78289" x="884238" y="5056188"/>
          <p14:tracePt t="78313" x="874713" y="5048250"/>
          <p14:tracePt t="78321" x="874713" y="5038725"/>
          <p14:tracePt t="78343" x="874713" y="5030788"/>
          <p14:tracePt t="78351" x="874713" y="5022850"/>
          <p14:tracePt t="78359" x="866775" y="5013325"/>
          <p14:tracePt t="78381" x="858838" y="5005388"/>
          <p14:tracePt t="78397" x="858838" y="4997450"/>
          <p14:tracePt t="78513" x="858838" y="4987925"/>
          <p14:tracePt t="78529" x="858838" y="4979988"/>
          <p14:tracePt t="78537" x="866775" y="4972050"/>
          <p14:tracePt t="78591" x="874713" y="4972050"/>
          <p14:tracePt t="78599" x="884238" y="4962525"/>
          <p14:tracePt t="78605" x="884238" y="4954588"/>
          <p14:tracePt t="78613" x="892175" y="4954588"/>
          <p14:tracePt t="78621" x="900113" y="4946650"/>
          <p14:tracePt t="78629" x="909638" y="4937125"/>
          <p14:tracePt t="78637" x="917575" y="4929188"/>
          <p14:tracePt t="78645" x="925513" y="4929188"/>
          <p14:tracePt t="78651" x="935038" y="4919663"/>
          <p14:tracePt t="78659" x="942975" y="4911725"/>
          <p14:tracePt t="78667" x="952500" y="4911725"/>
          <p14:tracePt t="78675" x="960438" y="4903788"/>
          <p14:tracePt t="78683" x="968375" y="4894263"/>
          <p14:tracePt t="78691" x="977900" y="4886325"/>
          <p14:tracePt t="78699" x="985838" y="4886325"/>
          <p14:tracePt t="78707" x="993775" y="4878388"/>
          <p14:tracePt t="78713" x="1003300" y="4868863"/>
          <p14:tracePt t="78721" x="1011238" y="4860925"/>
          <p14:tracePt t="78729" x="1019175" y="4860925"/>
          <p14:tracePt t="78737" x="1028700" y="4860925"/>
          <p14:tracePt t="78745" x="1028700" y="4852988"/>
          <p14:tracePt t="78753" x="1036638" y="4852988"/>
          <p14:tracePt t="78761" x="1044575" y="4843463"/>
          <p14:tracePt t="78767" x="1054100" y="4843463"/>
          <p14:tracePt t="78775" x="1079500" y="4843463"/>
          <p14:tracePt t="78783" x="1104900" y="4843463"/>
          <p14:tracePt t="78791" x="1112838" y="4843463"/>
          <p14:tracePt t="78799" x="1138238" y="4843463"/>
          <p14:tracePt t="78807" x="1147763" y="4843463"/>
          <p14:tracePt t="78821" x="1155700" y="4843463"/>
          <p14:tracePt t="78829" x="1163638" y="4843463"/>
          <p14:tracePt t="78837" x="1173163" y="4843463"/>
          <p14:tracePt t="78853" x="1189038" y="4843463"/>
          <p14:tracePt t="78861" x="1189038" y="4835525"/>
          <p14:tracePt t="78869" x="1206500" y="4835525"/>
          <p14:tracePt t="78875" x="1223963" y="4827588"/>
          <p14:tracePt t="78883" x="1231900" y="4827588"/>
          <p14:tracePt t="78891" x="1249363" y="4827588"/>
          <p14:tracePt t="78899" x="1274763" y="4818063"/>
          <p14:tracePt t="78907" x="1282700" y="4810125"/>
          <p14:tracePt t="78915" x="1300163" y="4810125"/>
          <p14:tracePt t="78923" x="1317625" y="4810125"/>
          <p14:tracePt t="78929" x="1333500" y="4810125"/>
          <p14:tracePt t="78937" x="1350963" y="4810125"/>
          <p14:tracePt t="78945" x="1360488" y="4810125"/>
          <p14:tracePt t="78953" x="1385888" y="4810125"/>
          <p14:tracePt t="78961" x="1401763" y="4810125"/>
          <p14:tracePt t="78969" x="1419225" y="4810125"/>
          <p14:tracePt t="78977" x="1427163" y="4810125"/>
          <p14:tracePt t="78982" x="1444625" y="4810125"/>
          <p14:tracePt t="78999" x="1452563" y="4810125"/>
          <p14:tracePt t="79023" x="1462088" y="4810125"/>
          <p14:tracePt t="79053" x="1470025" y="4810125"/>
          <p14:tracePt t="79061" x="1477963" y="4810125"/>
          <p14:tracePt t="79069" x="1487488" y="4802188"/>
          <p14:tracePt t="79093" x="1504950" y="4802188"/>
          <p14:tracePt t="79099" x="1504950" y="4792663"/>
          <p14:tracePt t="79107" x="1512888" y="4784725"/>
          <p14:tracePt t="79115" x="1520825" y="4784725"/>
          <p14:tracePt t="79123" x="1530350" y="4784725"/>
          <p14:tracePt t="79139" x="1538288" y="4784725"/>
          <p14:tracePt t="79147" x="1546225" y="4775200"/>
          <p14:tracePt t="79161" x="1555750" y="4775200"/>
          <p14:tracePt t="79169" x="1563688" y="4775200"/>
          <p14:tracePt t="79177" x="1571625" y="4767263"/>
          <p14:tracePt t="79193" x="1581150" y="4767263"/>
          <p14:tracePt t="79199" x="1589088" y="4767263"/>
          <p14:tracePt t="79215" x="1597025" y="4767263"/>
          <p14:tracePt t="79223" x="1606550" y="4767263"/>
          <p14:tracePt t="79231" x="1614488" y="4767263"/>
          <p14:tracePt t="79239" x="1614488" y="4759325"/>
          <p14:tracePt t="79247" x="1622425" y="4759325"/>
          <p14:tracePt t="79255" x="1631950" y="4759325"/>
          <p14:tracePt t="79269" x="1639888" y="4759325"/>
          <p14:tracePt t="79277" x="1649413" y="4759325"/>
          <p14:tracePt t="79285" x="1649413" y="4749800"/>
          <p14:tracePt t="79293" x="1657350" y="4749800"/>
          <p14:tracePt t="79301" x="1665288" y="4749800"/>
          <p14:tracePt t="79307" x="1674813" y="4741863"/>
          <p14:tracePt t="79323" x="1682750" y="4741863"/>
          <p14:tracePt t="79331" x="1690688" y="4741863"/>
          <p14:tracePt t="79347" x="1700213" y="4741863"/>
          <p14:tracePt t="79355" x="1716088" y="4741863"/>
          <p14:tracePt t="79369" x="1725613" y="4741863"/>
          <p14:tracePt t="79377" x="1733550" y="4741863"/>
          <p14:tracePt t="79385" x="1741488" y="4741863"/>
          <p14:tracePt t="79393" x="1758950" y="4741863"/>
          <p14:tracePt t="79401" x="1766888" y="4741863"/>
          <p14:tracePt t="79409" x="1766888" y="4733925"/>
          <p14:tracePt t="79417" x="1776413" y="4733925"/>
          <p14:tracePt t="79423" x="1784350" y="4733925"/>
          <p14:tracePt t="79439" x="1793875" y="4733925"/>
          <p14:tracePt t="79455" x="1801813" y="4733925"/>
          <p14:tracePt t="79471" x="1809750" y="4733925"/>
          <p14:tracePt t="79501" x="1819275" y="4733925"/>
          <p14:tracePt t="79509" x="1827213" y="4733925"/>
          <p14:tracePt t="79525" x="1835150" y="4733925"/>
          <p14:tracePt t="79531" x="1844675" y="4733925"/>
          <p14:tracePt t="79555" x="1852613" y="4733925"/>
          <p14:tracePt t="79571" x="1878013" y="4741863"/>
          <p14:tracePt t="79579" x="1895475" y="4741863"/>
          <p14:tracePt t="79585" x="1911350" y="4741863"/>
          <p14:tracePt t="79593" x="1928813" y="4749800"/>
          <p14:tracePt t="79601" x="1954213" y="4759325"/>
          <p14:tracePt t="79609" x="1971675" y="4767263"/>
          <p14:tracePt t="79617" x="1997075" y="4775200"/>
          <p14:tracePt t="79625" x="2022475" y="4784725"/>
          <p14:tracePt t="79633" x="2047875" y="4792663"/>
          <p14:tracePt t="79639" x="2055813" y="4802188"/>
          <p14:tracePt t="79647" x="2082800" y="4802188"/>
          <p14:tracePt t="79655" x="2098675" y="4810125"/>
          <p14:tracePt t="79671" x="2108200" y="4810125"/>
          <p14:tracePt t="79679" x="2116138" y="4810125"/>
          <p14:tracePt t="79725" x="2124075" y="4818063"/>
          <p14:tracePt t="79733" x="2133600" y="4818063"/>
          <p14:tracePt t="79741" x="2141538" y="4827588"/>
          <p14:tracePt t="79747" x="2166938" y="4835525"/>
          <p14:tracePt t="79755" x="2192338" y="4843463"/>
          <p14:tracePt t="79763" x="2217738" y="4852988"/>
          <p14:tracePt t="79771" x="2235200" y="4852988"/>
          <p14:tracePt t="79779" x="2260600" y="4860925"/>
          <p14:tracePt t="79787" x="2278063" y="4860925"/>
          <p14:tracePt t="79795" x="2278063" y="4868863"/>
          <p14:tracePt t="79817" x="2286000" y="4868863"/>
          <p14:tracePt t="82379" x="2293938" y="4868863"/>
          <p14:tracePt t="82387" x="2362200" y="4868863"/>
          <p14:tracePt t="82395" x="2447925" y="4860925"/>
          <p14:tracePt t="82403" x="2574925" y="4835525"/>
          <p14:tracePt t="82411" x="2846388" y="4792663"/>
          <p14:tracePt t="82419" x="3094038" y="4741863"/>
          <p14:tracePt t="82427" x="3289300" y="4699000"/>
          <p14:tracePt t="82435" x="3433763" y="4665663"/>
          <p14:tracePt t="82441" x="3560763" y="4630738"/>
          <p14:tracePt t="82449" x="3662363" y="4605338"/>
          <p14:tracePt t="82457" x="3722688" y="4597400"/>
          <p14:tracePt t="82465" x="3748088" y="4589463"/>
          <p14:tracePt t="82473" x="3756025" y="4589463"/>
          <p14:tracePt t="82549" x="3763963" y="4589463"/>
          <p14:tracePt t="82565" x="3790950" y="4579938"/>
          <p14:tracePt t="82573" x="3867150" y="4572000"/>
          <p14:tracePt t="82581" x="3951288" y="4572000"/>
          <p14:tracePt t="82589" x="4019550" y="4572000"/>
          <p14:tracePt t="82597" x="4062413" y="4572000"/>
          <p14:tracePt t="82603" x="4087813" y="4572000"/>
          <p14:tracePt t="82611" x="4105275" y="4572000"/>
          <p14:tracePt t="82619" x="4130675" y="4572000"/>
          <p14:tracePt t="82627" x="4146550" y="4564063"/>
          <p14:tracePt t="82635" x="4156075" y="4564063"/>
          <p14:tracePt t="82657" x="4164013" y="4564063"/>
          <p14:tracePt t="82665" x="4171950" y="4564063"/>
          <p14:tracePt t="82681" x="4197350" y="4554538"/>
          <p14:tracePt t="82688" x="4224338" y="4554538"/>
          <p14:tracePt t="82697" x="4275138" y="4546600"/>
          <p14:tracePt t="82705" x="4359275" y="4546600"/>
          <p14:tracePt t="82711" x="4460875" y="4529138"/>
          <p14:tracePt t="82719" x="4589463" y="4521200"/>
          <p14:tracePt t="82727" x="4749800" y="4495800"/>
          <p14:tracePt t="82735" x="4937125" y="4470400"/>
          <p14:tracePt t="82743" x="5081588" y="4452938"/>
          <p14:tracePt t="82751" x="5218113" y="4445000"/>
          <p14:tracePt t="82759" x="5319713" y="4435475"/>
          <p14:tracePt t="82765" x="5380038" y="4427538"/>
          <p14:tracePt t="82773" x="5405438" y="4427538"/>
          <p14:tracePt t="83029" x="5430838" y="4419600"/>
          <p14:tracePt t="83035" x="5456238" y="4419600"/>
          <p14:tracePt t="83042" x="5472113" y="4410075"/>
          <p14:tracePt t="83051" x="5497513" y="4402138"/>
          <p14:tracePt t="83059" x="5507038" y="4394200"/>
          <p14:tracePt t="83067" x="5514975" y="4384675"/>
          <p14:tracePt t="83075" x="5514975" y="4376738"/>
          <p14:tracePt t="83093" x="5532438" y="4368800"/>
          <p14:tracePt t="83105" x="5540375" y="4359275"/>
          <p14:tracePt t="83113" x="5549900" y="4351338"/>
          <p14:tracePt t="83121" x="5557838" y="4351338"/>
          <p14:tracePt t="83137" x="5557838" y="4341813"/>
          <p14:tracePt t="83159" x="5565775" y="4333875"/>
          <p14:tracePt t="83175" x="5575300" y="4325938"/>
          <p14:tracePt t="83191" x="5583238" y="4316413"/>
          <p14:tracePt t="83199" x="5591175" y="4308475"/>
          <p14:tracePt t="83205" x="5600700" y="4300538"/>
          <p14:tracePt t="83345" x="5608638" y="4300538"/>
          <p14:tracePt t="83445" x="5616575" y="4300538"/>
          <p14:tracePt t="83453" x="5634038" y="4300538"/>
          <p14:tracePt t="83461" x="5659438" y="4308475"/>
          <p14:tracePt t="83469" x="5668963" y="4316413"/>
          <p14:tracePt t="83477" x="5676900" y="4325938"/>
          <p14:tracePt t="83483" x="5702300" y="4333875"/>
          <p14:tracePt t="83491" x="5710238" y="4341813"/>
          <p14:tracePt t="83499" x="5735638" y="4359275"/>
          <p14:tracePt t="83507" x="5745163" y="4384675"/>
          <p14:tracePt t="83515" x="5753100" y="4410075"/>
          <p14:tracePt t="83523" x="5770563" y="4435475"/>
          <p14:tracePt t="83531" x="5778500" y="4445000"/>
          <p14:tracePt t="83537" x="5788025" y="4460875"/>
          <p14:tracePt t="83545" x="5788025" y="4470400"/>
          <p14:tracePt t="83553" x="5795963" y="4470400"/>
          <p14:tracePt t="83599" x="5795963" y="4478338"/>
          <p14:tracePt t="83615" x="5803900" y="4486275"/>
          <p14:tracePt t="83623" x="5813425" y="4503738"/>
          <p14:tracePt t="83631" x="5821363" y="4513263"/>
          <p14:tracePt t="83639" x="5821363" y="4521200"/>
          <p14:tracePt t="83645" x="5829300" y="4529138"/>
          <p14:tracePt t="83653" x="5838825" y="4538663"/>
          <p14:tracePt t="83661" x="5846763" y="4546600"/>
          <p14:tracePt t="83669" x="5846763" y="4554538"/>
          <p14:tracePt t="83677" x="5854700" y="4554538"/>
          <p14:tracePt t="83685" x="5864225" y="4564063"/>
          <p14:tracePt t="83693" x="5864225" y="4572000"/>
          <p14:tracePt t="83699" x="5872163" y="4572000"/>
          <p14:tracePt t="83707" x="5872163" y="4579938"/>
          <p14:tracePt t="83715" x="5872163" y="4589463"/>
          <p14:tracePt t="83723" x="5872163" y="4597400"/>
          <p14:tracePt t="83731" x="5872163" y="4605338"/>
          <p14:tracePt t="83739" x="5872163" y="4622800"/>
          <p14:tracePt t="83753" x="5872163" y="4648200"/>
          <p14:tracePt t="83761" x="5864225" y="4657725"/>
          <p14:tracePt t="83769" x="5864225" y="4673600"/>
          <p14:tracePt t="83777" x="5854700" y="4691063"/>
          <p14:tracePt t="83785" x="5854700" y="4699000"/>
          <p14:tracePt t="83793" x="5854700" y="4708525"/>
          <p14:tracePt t="83801" x="5854700" y="4716463"/>
          <p14:tracePt t="83807" x="5854700" y="4724400"/>
          <p14:tracePt t="83815" x="5854700" y="4733925"/>
          <p14:tracePt t="83823" x="5854700" y="4741863"/>
          <p14:tracePt t="83839" x="5864225" y="4749800"/>
          <p14:tracePt t="83847" x="5872163" y="4767263"/>
          <p14:tracePt t="83855" x="5880100" y="4775200"/>
          <p14:tracePt t="83861" x="5880100" y="4784725"/>
          <p14:tracePt t="83869" x="5889625" y="4802188"/>
          <p14:tracePt t="83877" x="5897563" y="4802188"/>
          <p14:tracePt t="83885" x="5905500" y="4818063"/>
          <p14:tracePt t="83893" x="5915025" y="4835525"/>
          <p14:tracePt t="83901" x="5915025" y="4843463"/>
          <p14:tracePt t="83909" x="5922963" y="4868863"/>
          <p14:tracePt t="83915" x="5940425" y="4894263"/>
          <p14:tracePt t="83923" x="5948363" y="4919663"/>
          <p14:tracePt t="83931" x="5957888" y="4929188"/>
          <p14:tracePt t="83938" x="5965825" y="4946650"/>
          <p14:tracePt t="83947" x="5973763" y="4962525"/>
          <p14:tracePt t="83955" x="5973763" y="4972050"/>
          <p14:tracePt t="83963" x="5983288" y="4972050"/>
          <p14:tracePt t="83971" x="5991225" y="4979988"/>
          <p14:tracePt t="83977" x="5999163" y="4987925"/>
          <p14:tracePt t="83993" x="6008688" y="4997450"/>
          <p14:tracePt t="84001" x="6016625" y="5005388"/>
          <p14:tracePt t="84009" x="6016625" y="5013325"/>
          <p14:tracePt t="84017" x="6024563" y="5030788"/>
          <p14:tracePt t="84023" x="6042025" y="5048250"/>
          <p14:tracePt t="84031" x="6049963" y="5064125"/>
          <p14:tracePt t="84039" x="6059488" y="5073650"/>
          <p14:tracePt t="84047" x="6076950" y="5099050"/>
          <p14:tracePt t="84054" x="6084888" y="5116513"/>
          <p14:tracePt t="84063" x="6092825" y="5141913"/>
          <p14:tracePt t="84071" x="6110288" y="5149850"/>
          <p14:tracePt t="84077" x="6118225" y="5157788"/>
          <p14:tracePt t="84093" x="6127750" y="5175250"/>
          <p14:tracePt t="84101" x="6135688" y="5183188"/>
          <p14:tracePt t="84109" x="6135688" y="5192713"/>
          <p14:tracePt t="84117" x="6143625" y="5192713"/>
          <p14:tracePt t="84124" x="6153150" y="5192713"/>
          <p14:tracePt t="84139" x="6153150" y="5200650"/>
          <p14:tracePt t="84241" x="6161088" y="5200650"/>
          <p14:tracePt t="84247" x="6169025" y="5200650"/>
          <p14:tracePt t="84255" x="6186488" y="5200650"/>
          <p14:tracePt t="84263" x="6203950" y="5200650"/>
          <p14:tracePt t="84271" x="6211888" y="5200650"/>
          <p14:tracePt t="84279" x="6229350" y="5200650"/>
          <p14:tracePt t="84287" x="6262688" y="5192713"/>
          <p14:tracePt t="84295" x="6288088" y="5183188"/>
          <p14:tracePt t="84301" x="6297613" y="5183188"/>
          <p14:tracePt t="84309" x="6305550" y="5175250"/>
          <p14:tracePt t="84317" x="6313488" y="5167313"/>
          <p14:tracePt t="84325" x="6313488" y="5157788"/>
          <p14:tracePt t="84333" x="6313488" y="5149850"/>
          <p14:tracePt t="84341" x="6313488" y="5132388"/>
          <p14:tracePt t="84355" x="6313488" y="5106988"/>
          <p14:tracePt t="84371" x="6313488" y="5091113"/>
          <p14:tracePt t="84379" x="6305550" y="5081588"/>
          <p14:tracePt t="84387" x="6305550" y="5073650"/>
          <p14:tracePt t="84395" x="6305550" y="5064125"/>
          <p14:tracePt t="84403" x="6305550" y="5056188"/>
          <p14:tracePt t="84409" x="6305550" y="5048250"/>
          <p14:tracePt t="84417" x="6305550" y="5030788"/>
          <p14:tracePt t="84425" x="6297613" y="5030788"/>
          <p14:tracePt t="84433" x="6297613" y="5022850"/>
          <p14:tracePt t="84441" x="6297613" y="5005388"/>
          <p14:tracePt t="84457" x="6297613" y="4987925"/>
          <p14:tracePt t="84463" x="6297613" y="4972050"/>
          <p14:tracePt t="84471" x="6297613" y="4946650"/>
          <p14:tracePt t="84479" x="6297613" y="4919663"/>
          <p14:tracePt t="84487" x="6288088" y="4894263"/>
          <p14:tracePt t="84495" x="6272213" y="4878388"/>
          <p14:tracePt t="84503" x="6262688" y="4852988"/>
          <p14:tracePt t="84511" x="6254750" y="4827588"/>
          <p14:tracePt t="84517" x="6246813" y="4802188"/>
          <p14:tracePt t="84525" x="6237288" y="4792663"/>
          <p14:tracePt t="84533" x="6229350" y="4775200"/>
          <p14:tracePt t="84541" x="6221413" y="4749800"/>
          <p14:tracePt t="84557" x="6211888" y="4733925"/>
          <p14:tracePt t="84565" x="6203950" y="4724400"/>
          <p14:tracePt t="84579" x="6194425" y="4716463"/>
          <p14:tracePt t="84587" x="6194425" y="4699000"/>
          <p14:tracePt t="84595" x="6186488" y="4699000"/>
          <p14:tracePt t="84603" x="6178550" y="4683125"/>
          <p14:tracePt t="84611" x="6169025" y="4657725"/>
          <p14:tracePt t="84618" x="6161088" y="4648200"/>
          <p14:tracePt t="84627" x="6161088" y="4622800"/>
          <p14:tracePt t="84633" x="6153150" y="4597400"/>
          <p14:tracePt t="84641" x="6143625" y="4572000"/>
          <p14:tracePt t="84649" x="6135688" y="4564063"/>
          <p14:tracePt t="84657" x="6135688" y="4546600"/>
          <p14:tracePt t="84665" x="6127750" y="4538663"/>
          <p14:tracePt t="84673" x="6118225" y="4529138"/>
          <p14:tracePt t="84679" x="6110288" y="4513263"/>
          <p14:tracePt t="84687" x="6110288" y="4495800"/>
          <p14:tracePt t="84695" x="6110288" y="4486275"/>
          <p14:tracePt t="84703" x="6102350" y="4460875"/>
          <p14:tracePt t="84711" x="6092825" y="4435475"/>
          <p14:tracePt t="84719" x="6084888" y="4410075"/>
          <p14:tracePt t="84727" x="6076950" y="4402138"/>
          <p14:tracePt t="84733" x="6067425" y="4384675"/>
          <p14:tracePt t="84740" x="6059488" y="4376738"/>
          <p14:tracePt t="84757" x="6059488" y="4368800"/>
          <p14:tracePt t="84811" x="6059488" y="4359275"/>
          <p14:tracePt t="84827" x="6059488" y="4351338"/>
          <p14:tracePt t="84881" x="6049963" y="4351338"/>
          <p14:tracePt t="84889" x="6042025" y="4341813"/>
          <p14:tracePt t="84897" x="6042025" y="4333875"/>
          <p14:tracePt t="84903" x="6034088" y="4333875"/>
          <p14:tracePt t="84911" x="6024563" y="4325938"/>
          <p14:tracePt t="84919" x="6024563" y="4316413"/>
          <p14:tracePt t="84927" x="6016625" y="4308475"/>
          <p14:tracePt t="85213" x="6024563" y="4308475"/>
          <p14:tracePt t="85221" x="6034088" y="4316413"/>
          <p14:tracePt t="85227" x="6034088" y="4325938"/>
          <p14:tracePt t="85235" x="6042025" y="4333875"/>
          <p14:tracePt t="85243" x="6049963" y="4341813"/>
          <p14:tracePt t="85251" x="6059488" y="4351338"/>
          <p14:tracePt t="85259" x="6067425" y="4368800"/>
          <p14:tracePt t="85267" x="6084888" y="4384675"/>
          <p14:tracePt t="85275" x="6092825" y="4402138"/>
          <p14:tracePt t="85281" x="6102350" y="4410075"/>
          <p14:tracePt t="85289" x="6102350" y="4419600"/>
          <p14:tracePt t="85297" x="6110288" y="4435475"/>
          <p14:tracePt t="85305" x="6127750" y="4445000"/>
          <p14:tracePt t="85313" x="6135688" y="4452938"/>
          <p14:tracePt t="85321" x="6143625" y="4470400"/>
          <p14:tracePt t="85335" x="6153150" y="4478338"/>
          <p14:tracePt t="85343" x="6161088" y="4495800"/>
          <p14:tracePt t="85359" x="6178550" y="4513263"/>
          <p14:tracePt t="85367" x="6186488" y="4529138"/>
          <p14:tracePt t="85375" x="6194425" y="4538663"/>
          <p14:tracePt t="85383" x="6203950" y="4554538"/>
          <p14:tracePt t="85391" x="6203950" y="4572000"/>
          <p14:tracePt t="85397" x="6211888" y="4579938"/>
          <p14:tracePt t="85405" x="6221413" y="4579938"/>
          <p14:tracePt t="85413" x="6229350" y="4589463"/>
          <p14:tracePt t="85421" x="6229350" y="4597400"/>
          <p14:tracePt t="85429" x="6237288" y="4597400"/>
          <p14:tracePt t="85437" x="6246813" y="4605338"/>
          <p14:tracePt t="85445" x="6246813" y="4614863"/>
          <p14:tracePt t="85451" x="6246813" y="4622800"/>
          <p14:tracePt t="85459" x="6254750" y="4630738"/>
          <p14:tracePt t="85467" x="6262688" y="4640263"/>
          <p14:tracePt t="85475" x="6272213" y="4657725"/>
          <p14:tracePt t="85483" x="6280150" y="4683125"/>
          <p14:tracePt t="85491" x="6288088" y="4699000"/>
          <p14:tracePt t="85499" x="6288088" y="4716463"/>
          <p14:tracePt t="85505" x="6297613" y="4741863"/>
          <p14:tracePt t="85513" x="6305550" y="4767263"/>
          <p14:tracePt t="85521" x="6313488" y="4792663"/>
          <p14:tracePt t="85529" x="6323013" y="4802188"/>
          <p14:tracePt t="85537" x="6330950" y="4810125"/>
          <p14:tracePt t="85545" x="6330950" y="4818063"/>
          <p14:tracePt t="85553" x="6330950" y="4827588"/>
          <p14:tracePt t="85575" x="6330950" y="4835525"/>
          <p14:tracePt t="85583" x="6338888" y="4843463"/>
          <p14:tracePt t="85599" x="6338888" y="4852988"/>
          <p14:tracePt t="85607" x="6348413" y="4860925"/>
          <p14:tracePt t="85613" x="6356350" y="4868863"/>
          <p14:tracePt t="85621" x="6365875" y="4886325"/>
          <p14:tracePt t="85629" x="6365875" y="4903788"/>
          <p14:tracePt t="85645" x="6365875" y="4911725"/>
          <p14:tracePt t="85653" x="6365875" y="4919663"/>
          <p14:tracePt t="85661" x="6365875" y="4929188"/>
          <p14:tracePt t="85667" x="6373813" y="4929188"/>
          <p14:tracePt t="85675" x="6373813" y="4937125"/>
          <p14:tracePt t="85783" x="6373813" y="4946650"/>
          <p14:tracePt t="85807" x="6381750" y="4946650"/>
          <p14:tracePt t="85823" x="6381750" y="4954588"/>
          <p14:tracePt t="85923" x="6381750" y="4972050"/>
          <p14:tracePt t="86355" x="6391275" y="4972050"/>
          <p14:tracePt t="86447" x="6416675" y="4972050"/>
          <p14:tracePt t="86455" x="6424613" y="4972050"/>
          <p14:tracePt t="86463" x="6432550" y="4962525"/>
          <p14:tracePt t="86471" x="6442075" y="4954588"/>
          <p14:tracePt t="86479" x="6442075" y="4946650"/>
          <p14:tracePt t="86487" x="6442075" y="4919663"/>
          <p14:tracePt t="86493" x="6442075" y="4894263"/>
          <p14:tracePt t="86501" x="6442075" y="4878388"/>
          <p14:tracePt t="86509" x="6442075" y="4852988"/>
          <p14:tracePt t="86517" x="6416675" y="4827588"/>
          <p14:tracePt t="86525" x="6391275" y="4802188"/>
          <p14:tracePt t="86533" x="6365875" y="4775200"/>
          <p14:tracePt t="86538" x="6330950" y="4749800"/>
          <p14:tracePt t="86547" x="6305550" y="4733925"/>
          <p14:tracePt t="86555" x="6280150" y="4716463"/>
          <p14:tracePt t="86563" x="6262688" y="4699000"/>
          <p14:tracePt t="86571" x="6237288" y="4691063"/>
          <p14:tracePt t="86579" x="6221413" y="4673600"/>
          <p14:tracePt t="86587" x="6194425" y="4657725"/>
          <p14:tracePt t="86593" x="6161088" y="4648200"/>
          <p14:tracePt t="86601" x="6110288" y="4614863"/>
          <p14:tracePt t="86609" x="6049963" y="4597400"/>
          <p14:tracePt t="86617" x="5957888" y="4564063"/>
          <p14:tracePt t="86625" x="5872163" y="4538663"/>
          <p14:tracePt t="86633" x="5788025" y="4503738"/>
          <p14:tracePt t="86641" x="5710238" y="4486275"/>
          <p14:tracePt t="86647" x="5616575" y="4452938"/>
          <p14:tracePt t="86655" x="5549900" y="4445000"/>
          <p14:tracePt t="86663" x="5481638" y="4419600"/>
          <p14:tracePt t="86671" x="5438775" y="4410075"/>
          <p14:tracePt t="86679" x="5395913" y="4402138"/>
          <p14:tracePt t="86687" x="5362575" y="4394200"/>
          <p14:tracePt t="86695" x="5311775" y="4384675"/>
          <p14:tracePt t="86703" x="5268913" y="4384675"/>
          <p14:tracePt t="86709" x="5226050" y="4384675"/>
          <p14:tracePt t="86716" x="5167313" y="4384675"/>
          <p14:tracePt t="86725" x="5081588" y="4402138"/>
          <p14:tracePt t="86733" x="4979988" y="4410075"/>
          <p14:tracePt t="86740" x="4852988" y="4445000"/>
          <p14:tracePt t="86749" x="4733925" y="4478338"/>
          <p14:tracePt t="86756" x="4605338" y="4513263"/>
          <p14:tracePt t="86763" x="4503738" y="4538663"/>
          <p14:tracePt t="86771" x="4427538" y="4554538"/>
          <p14:tracePt t="86779" x="4368800" y="4572000"/>
          <p14:tracePt t="86787" x="4291013" y="4589463"/>
          <p14:tracePt t="86795" x="4232275" y="4614863"/>
          <p14:tracePt t="86803" x="4171950" y="4640263"/>
          <p14:tracePt t="86811" x="4095750" y="4648200"/>
          <p14:tracePt t="86817" x="4037013" y="4665663"/>
          <p14:tracePt t="86825" x="3960813" y="4673600"/>
          <p14:tracePt t="86833" x="3900488" y="4683125"/>
          <p14:tracePt t="86840" x="3832225" y="4691063"/>
          <p14:tracePt t="86849" x="3773488" y="4691063"/>
          <p14:tracePt t="86857" x="3730625" y="4699000"/>
          <p14:tracePt t="86865" x="3671888" y="4716463"/>
          <p14:tracePt t="86871" x="3611563" y="4724400"/>
          <p14:tracePt t="86879" x="3517900" y="4741863"/>
          <p14:tracePt t="86887" x="3433763" y="4759325"/>
          <p14:tracePt t="86895" x="3330575" y="4792663"/>
          <p14:tracePt t="86903" x="3228975" y="4810125"/>
          <p14:tracePt t="86911" x="3127375" y="4835525"/>
          <p14:tracePt t="86919" x="3000375" y="4843463"/>
          <p14:tracePt t="86924" x="2871788" y="4878388"/>
          <p14:tracePt t="86933" x="2770188" y="4894263"/>
          <p14:tracePt t="86941" x="2668588" y="4903788"/>
          <p14:tracePt t="86949" x="2600325" y="4911725"/>
          <p14:tracePt t="86957" x="2541588" y="4919663"/>
          <p14:tracePt t="86965" x="2506663" y="4919663"/>
          <p14:tracePt t="86972" x="2481263" y="4919663"/>
          <p14:tracePt t="86979" x="2455863" y="4919663"/>
          <p14:tracePt t="86995" x="2447925" y="4919663"/>
          <p14:tracePt t="87003" x="2438400" y="4919663"/>
          <p14:tracePt t="87019" x="2430463" y="4919663"/>
          <p14:tracePt t="87027" x="2422525" y="4919663"/>
          <p14:tracePt t="87041" x="2413000" y="4919663"/>
          <p14:tracePt t="87057" x="2405063" y="4919663"/>
          <p14:tracePt t="87103" x="2397125" y="4919663"/>
          <p14:tracePt t="87111" x="2387600" y="4919663"/>
          <p14:tracePt t="87119" x="2379663" y="4919663"/>
          <p14:tracePt t="87127" x="2371725" y="4929188"/>
          <p14:tracePt t="87141" x="2362200" y="4929188"/>
          <p14:tracePt t="87157" x="2354263" y="4929188"/>
          <p14:tracePt t="87165" x="2344738" y="4929188"/>
          <p14:tracePt t="87181" x="2336800" y="4929188"/>
          <p14:tracePt t="87189" x="2328863" y="4929188"/>
          <p14:tracePt t="87211" x="2319338" y="4929188"/>
          <p14:tracePt t="87219" x="2311400" y="4929188"/>
          <p14:tracePt t="87227" x="2303463" y="4929188"/>
          <p14:tracePt t="87243" x="2286000" y="4929188"/>
          <p14:tracePt t="87257" x="2278063" y="4929188"/>
          <p14:tracePt t="87265" x="2268538" y="4937125"/>
          <p14:tracePt t="87273" x="2260600" y="4937125"/>
          <p14:tracePt t="87289" x="2252663" y="4937125"/>
          <p14:tracePt t="87297" x="2243138" y="4937125"/>
          <p14:tracePt t="87311" x="2235200" y="4937125"/>
          <p14:tracePt t="87319" x="2227263" y="4937125"/>
          <p14:tracePt t="87335" x="2227263" y="4946650"/>
          <p14:tracePt t="87381" x="2217738" y="4946650"/>
          <p14:tracePt t="87389" x="2200275" y="4946650"/>
          <p14:tracePt t="87397" x="2192338" y="4946650"/>
          <p14:tracePt t="87405" x="2184400" y="4946650"/>
          <p14:tracePt t="87413" x="2159000" y="4946650"/>
          <p14:tracePt t="87419" x="2133600" y="4954588"/>
          <p14:tracePt t="87427" x="2116138" y="4962525"/>
          <p14:tracePt t="87435" x="2090738" y="4962525"/>
          <p14:tracePt t="87443" x="2073275" y="4972050"/>
          <p14:tracePt t="87451" x="2055813" y="4972050"/>
          <p14:tracePt t="87460" x="2039938" y="4972050"/>
          <p14:tracePt t="87465" x="2030413" y="4972050"/>
          <p14:tracePt t="87489" x="2022475" y="4972050"/>
          <p14:tracePt t="87497" x="2014538" y="4972050"/>
          <p14:tracePt t="87513" x="2005013" y="4972050"/>
          <p14:tracePt t="87535" x="1997075" y="4972050"/>
          <p14:tracePt t="87543" x="1989138" y="4972050"/>
          <p14:tracePt t="87559" x="1979613" y="4972050"/>
          <p14:tracePt t="87567" x="1963738" y="4972050"/>
          <p14:tracePt t="87574" x="1954213" y="4972050"/>
          <p14:tracePt t="87581" x="1946275" y="4972050"/>
          <p14:tracePt t="87589" x="1938338" y="4972050"/>
          <p14:tracePt t="87613" x="1928813" y="4972050"/>
          <p14:tracePt t="87621" x="1920875" y="4972050"/>
          <p14:tracePt t="87629" x="1911350" y="4972050"/>
          <p14:tracePt t="87643" x="1903413" y="4972050"/>
          <p14:tracePt t="87651" x="1895475" y="4972050"/>
          <p14:tracePt t="87667" x="1885950" y="4979988"/>
          <p14:tracePt t="87675" x="1878013" y="4979988"/>
          <p14:tracePt t="87683" x="1870075" y="4979988"/>
          <p14:tracePt t="87697" x="1860550" y="4979988"/>
          <p14:tracePt t="87705" x="1852613" y="4979988"/>
          <p14:tracePt t="87721" x="1844675" y="4979988"/>
          <p14:tracePt t="87729" x="1835150" y="4979988"/>
          <p14:tracePt t="87759" x="1827213" y="4979988"/>
          <p14:tracePt t="87783" x="1827213" y="4987925"/>
          <p14:tracePt t="87821" x="1819275" y="4987925"/>
          <p14:tracePt t="87929" x="1809750" y="4987925"/>
          <p14:tracePt t="87937" x="1809750" y="4997450"/>
          <p14:tracePt t="87945" x="1809750" y="5005388"/>
          <p14:tracePt t="87953" x="1801813" y="5005388"/>
          <p14:tracePt t="87959" x="1793875" y="5013325"/>
          <p14:tracePt t="87967" x="1793875" y="5022850"/>
          <p14:tracePt t="87983" x="1793875" y="5030788"/>
          <p14:tracePt t="87991" x="1784350" y="5030788"/>
          <p14:tracePt t="88007" x="1784350" y="5038725"/>
          <p14:tracePt t="88021" x="1784350" y="5048250"/>
          <p14:tracePt t="88037" x="1784350" y="5056188"/>
          <p14:tracePt t="88053" x="1784350" y="5064125"/>
          <p14:tracePt t="88091" x="1784350" y="5073650"/>
          <p14:tracePt t="88099" x="1793875" y="5073650"/>
          <p14:tracePt t="88107" x="1801813" y="5081588"/>
          <p14:tracePt t="88137" x="1801813" y="5091113"/>
          <p14:tracePt t="88569" x="1801813" y="5099050"/>
          <p14:tracePt t="88577" x="1801813" y="5106988"/>
          <p14:tracePt t="88655" x="1801813" y="5116513"/>
          <p14:tracePt t="88685" x="1801813" y="5124450"/>
          <p14:tracePt t="88692" x="1801813" y="5132388"/>
          <p14:tracePt t="88709" x="1801813" y="5141913"/>
          <p14:tracePt t="88723" x="1801813" y="5149850"/>
          <p14:tracePt t="88755" x="1801813" y="5157788"/>
          <p14:tracePt t="88771" x="1809750" y="5167313"/>
          <p14:tracePt t="88777" x="1819275" y="5167313"/>
          <p14:tracePt t="88793" x="1827213" y="5167313"/>
          <p14:tracePt t="88801" x="1827213" y="5175250"/>
          <p14:tracePt t="88817" x="1835150" y="5175250"/>
          <p14:tracePt t="88825" x="1852613" y="5175250"/>
          <p14:tracePt t="88839" x="1860550" y="5175250"/>
          <p14:tracePt t="88847" x="1870075" y="5175250"/>
          <p14:tracePt t="88863" x="1878013" y="5175250"/>
          <p14:tracePt t="88871" x="1885950" y="5175250"/>
          <p14:tracePt t="88887" x="1895475" y="5175250"/>
          <p14:tracePt t="88947" x="1903413" y="5175250"/>
          <p14:tracePt t="88955" x="1911350" y="5175250"/>
          <p14:tracePt t="88971" x="1920875" y="5175250"/>
          <p14:tracePt t="88979" x="1928813" y="5175250"/>
          <p14:tracePt t="88987" x="1938338" y="5175250"/>
          <p14:tracePt t="88995" x="1954213" y="5175250"/>
          <p14:tracePt t="89001" x="1963738" y="5175250"/>
          <p14:tracePt t="89009" x="1971675" y="5175250"/>
          <p14:tracePt t="89017" x="1979613" y="5175250"/>
          <p14:tracePt t="89025" x="1989138" y="5175250"/>
          <p14:tracePt t="89033" x="1997075" y="5175250"/>
          <p14:tracePt t="89041" x="2005013" y="5175250"/>
          <p14:tracePt t="89048" x="2014538" y="5175250"/>
          <p14:tracePt t="89055" x="2039938" y="5175250"/>
          <p14:tracePt t="89063" x="2065338" y="5175250"/>
          <p14:tracePt t="89070" x="2082800" y="5175250"/>
          <p14:tracePt t="89079" x="2116138" y="5175250"/>
          <p14:tracePt t="89093" x="2149475" y="5175250"/>
          <p14:tracePt t="89095" x="2174875" y="5175250"/>
          <p14:tracePt t="89103" x="2192338" y="5183188"/>
          <p14:tracePt t="89109" x="2217738" y="5183188"/>
          <p14:tracePt t="89117" x="2235200" y="5183188"/>
          <p14:tracePt t="89133" x="2243138" y="5183188"/>
          <p14:tracePt t="89140" x="2252663" y="5183188"/>
          <p14:tracePt t="89157" x="2260600" y="5192713"/>
          <p14:tracePt t="89163" x="2268538" y="5192713"/>
          <p14:tracePt t="89179" x="2278063" y="5192713"/>
          <p14:tracePt t="89187" x="2286000" y="5192713"/>
          <p14:tracePt t="89195" x="2293938" y="5192713"/>
          <p14:tracePt t="89211" x="2303463" y="5192713"/>
          <p14:tracePt t="89217" x="2319338" y="5192713"/>
          <p14:tracePt t="89233" x="2344738" y="5200650"/>
          <p14:tracePt t="89241" x="2362200" y="5200650"/>
          <p14:tracePt t="89249" x="2387600" y="5200650"/>
          <p14:tracePt t="89257" x="2413000" y="5208588"/>
          <p14:tracePt t="89265" x="2430463" y="5208588"/>
          <p14:tracePt t="89270" x="2455863" y="5208588"/>
          <p14:tracePt t="89279" x="2473325" y="5208588"/>
          <p14:tracePt t="89287" x="2481263" y="5208588"/>
          <p14:tracePt t="89295" x="2489200" y="5208588"/>
          <p14:tracePt t="89303" x="2498725" y="5208588"/>
          <p14:tracePt t="89319" x="2506663" y="5208588"/>
          <p14:tracePt t="89333" x="2516188" y="5208588"/>
          <p14:tracePt t="89465" x="2524125" y="5208588"/>
          <p14:tracePt t="89495" x="2532063" y="5208588"/>
          <p14:tracePt t="89511" x="2541588" y="5208588"/>
          <p14:tracePt t="89527" x="2549525" y="5208588"/>
          <p14:tracePt t="89535" x="2557463" y="5208588"/>
          <p14:tracePt t="89542" x="2566988" y="5208588"/>
          <p14:tracePt t="89557" x="2574925" y="5208588"/>
          <p14:tracePt t="89565" x="2582863" y="5208588"/>
          <p14:tracePt t="89581" x="2592388" y="5208588"/>
          <p14:tracePt t="89603" x="2600325" y="5208588"/>
          <p14:tracePt t="89619" x="2608263" y="5208588"/>
          <p14:tracePt t="89635" x="2617788" y="5208588"/>
          <p14:tracePt t="89643" x="2625725" y="5208588"/>
          <p14:tracePt t="89657" x="2633663" y="5208588"/>
          <p14:tracePt t="89673" x="2643188" y="5208588"/>
          <p14:tracePt t="89697" x="2651125" y="5208588"/>
          <p14:tracePt t="89781" x="2660650" y="5200650"/>
          <p14:tracePt t="89797" x="2668588" y="5200650"/>
          <p14:tracePt t="89813" x="2676525" y="5200650"/>
          <p14:tracePt t="89827" x="2686050" y="5200650"/>
          <p14:tracePt t="89897" x="2693988" y="5183188"/>
          <p14:tracePt t="89913" x="2693988" y="5167313"/>
          <p14:tracePt t="89921" x="2701925" y="5167313"/>
          <p14:tracePt t="89927" x="2701925" y="5157788"/>
          <p14:tracePt t="90029" x="2711450" y="5157788"/>
          <p14:tracePt t="90059" x="2711450" y="5149850"/>
          <p14:tracePt t="90591" x="2693988" y="5141913"/>
          <p14:tracePt t="90599" x="2660650" y="5132388"/>
          <p14:tracePt t="90607" x="2633663" y="5124450"/>
          <p14:tracePt t="90615" x="2608263" y="5124450"/>
          <p14:tracePt t="90623" x="2592388" y="5116513"/>
          <p14:tracePt t="90631" x="2566988" y="5106988"/>
          <p14:tracePt t="90636" x="2549525" y="5099050"/>
          <p14:tracePt t="90645" x="2532063" y="5099050"/>
          <p14:tracePt t="90652" x="2524125" y="5091113"/>
          <p14:tracePt t="90661" x="2506663" y="5091113"/>
          <p14:tracePt t="90669" x="2498725" y="5091113"/>
          <p14:tracePt t="90677" x="2473325" y="5081588"/>
          <p14:tracePt t="90685" x="2447925" y="5081588"/>
          <p14:tracePt t="90690" x="2413000" y="5073650"/>
          <p14:tracePt t="90699" x="2387600" y="5064125"/>
          <p14:tracePt t="90706" x="2354263" y="5064125"/>
          <p14:tracePt t="90715" x="2303463" y="5064125"/>
          <p14:tracePt t="90723" x="2243138" y="5056188"/>
          <p14:tracePt t="90731" x="2184400" y="5056188"/>
          <p14:tracePt t="90738" x="2141538" y="5056188"/>
          <p14:tracePt t="90745" x="2108200" y="5056188"/>
          <p14:tracePt t="90753" x="2065338" y="5056188"/>
          <p14:tracePt t="90761" x="2030413" y="5056188"/>
          <p14:tracePt t="90769" x="2005013" y="5056188"/>
          <p14:tracePt t="90776" x="1997075" y="5056188"/>
          <p14:tracePt t="90784" x="1989138" y="5056188"/>
          <p14:tracePt t="90793" x="1979613" y="5056188"/>
          <p14:tracePt t="91270" x="1989138" y="5056188"/>
          <p14:tracePt t="91279" x="1997075" y="5064125"/>
          <p14:tracePt t="91287" x="2022475" y="5064125"/>
          <p14:tracePt t="91292" x="2055813" y="5073650"/>
          <p14:tracePt t="91301" x="2090738" y="5073650"/>
          <p14:tracePt t="91309" x="2116138" y="5073650"/>
          <p14:tracePt t="91317" x="2159000" y="5073650"/>
          <p14:tracePt t="91325" x="2192338" y="5081588"/>
          <p14:tracePt t="91333" x="2227263" y="5081588"/>
          <p14:tracePt t="91341" x="2252663" y="5081588"/>
          <p14:tracePt t="91347" x="2268538" y="5081588"/>
          <p14:tracePt t="91354" x="2286000" y="5081588"/>
          <p14:tracePt t="91363" x="2293938" y="5081588"/>
          <p14:tracePt t="91370" x="2303463" y="5081588"/>
          <p14:tracePt t="91379" x="2311400" y="5081588"/>
          <p14:tracePt t="91395" x="2319338" y="5081588"/>
          <p14:tracePt t="91425" x="2328863" y="5091113"/>
          <p14:tracePt t="91433" x="2336800" y="5091113"/>
          <p14:tracePt t="91449" x="2344738" y="5091113"/>
          <p14:tracePt t="91454" x="2354263" y="5091113"/>
          <p14:tracePt t="91463" x="2362200" y="5091113"/>
          <p14:tracePt t="91471" x="2379663" y="5091113"/>
          <p14:tracePt t="91479" x="2387600" y="5099050"/>
          <p14:tracePt t="91487" x="2405063" y="5099050"/>
          <p14:tracePt t="91495" x="2430463" y="5106988"/>
          <p14:tracePt t="91503" x="2447925" y="5106988"/>
          <p14:tracePt t="91509" x="2473325" y="5106988"/>
          <p14:tracePt t="91517" x="2498725" y="5106988"/>
          <p14:tracePt t="91525" x="2506663" y="5106988"/>
          <p14:tracePt t="91533" x="2506663" y="5116513"/>
          <p14:tracePt t="91641" x="2516188" y="5116513"/>
          <p14:tracePt t="91649" x="2524125" y="5116513"/>
          <p14:tracePt t="91665" x="2532063" y="5116513"/>
          <p14:tracePt t="91671" x="2541588" y="5116513"/>
          <p14:tracePt t="91695" x="2549525" y="5116513"/>
          <p14:tracePt t="91711" x="2557463" y="5116513"/>
          <p14:tracePt t="91781" x="2566988" y="5116513"/>
          <p14:tracePt t="91881" x="2574925" y="5116513"/>
          <p14:tracePt t="91949" x="2582863" y="5116513"/>
          <p14:tracePt t="91973" x="2592388" y="5116513"/>
          <p14:tracePt t="91997" x="2600325" y="5116513"/>
          <p14:tracePt t="92089" x="2608263" y="5116513"/>
          <p14:tracePt t="92491" x="2617788" y="5116513"/>
          <p14:tracePt t="92505" x="2625725" y="5116513"/>
          <p14:tracePt t="92521" x="2633663" y="5116513"/>
          <p14:tracePt t="92529" x="2643188" y="5116513"/>
          <p14:tracePt t="92537" x="2651125" y="5116513"/>
          <p14:tracePt t="92551" x="2660650" y="5116513"/>
          <p14:tracePt t="92559" x="2668588" y="5116513"/>
          <p14:tracePt t="92575" x="2676525" y="5116513"/>
          <p14:tracePt t="92583" x="2686050" y="5116513"/>
          <p14:tracePt t="92591" x="2693988" y="5116513"/>
          <p14:tracePt t="92599" x="2693988" y="5106988"/>
          <p14:tracePt t="92621" x="2701925" y="5106988"/>
          <p14:tracePt t="92629" x="2711450" y="5106988"/>
          <p14:tracePt t="92729" x="2719388" y="5106988"/>
          <p14:tracePt t="93363" x="2701925" y="5106988"/>
          <p14:tracePt t="93369" x="2676525" y="5099050"/>
          <p14:tracePt t="93377" x="2660650" y="5091113"/>
          <p14:tracePt t="93385" x="2633663" y="5081588"/>
          <p14:tracePt t="93393" x="2600325" y="5081588"/>
          <p14:tracePt t="93401" x="2574925" y="5073650"/>
          <p14:tracePt t="93409" x="2541588" y="5064125"/>
          <p14:tracePt t="93417" x="2524125" y="5064125"/>
          <p14:tracePt t="93423" x="2498725" y="5064125"/>
          <p14:tracePt t="93431" x="2473325" y="5056188"/>
          <p14:tracePt t="93439" x="2455863" y="5048250"/>
          <p14:tracePt t="93447" x="2447925" y="5048250"/>
          <p14:tracePt t="93455" x="2430463" y="5048250"/>
          <p14:tracePt t="93463" x="2430463" y="5038725"/>
          <p14:tracePt t="93471" x="2422525" y="5038725"/>
          <p14:tracePt t="93476" x="2413000" y="5038725"/>
          <p14:tracePt t="93485" x="2405063" y="5030788"/>
          <p14:tracePt t="93501" x="2397125" y="5030788"/>
          <p14:tracePt t="93509" x="2387600" y="5030788"/>
          <p14:tracePt t="93525" x="2379663" y="5030788"/>
          <p14:tracePt t="93531" x="2371725" y="5030788"/>
          <p14:tracePt t="93538" x="2362200" y="5030788"/>
          <p14:tracePt t="93625" x="2354263" y="5030788"/>
          <p14:tracePt t="93632" x="2344738" y="5030788"/>
          <p14:tracePt t="93647" x="2336800" y="5030788"/>
          <p14:tracePt t="93655" x="2328863" y="5030788"/>
          <p14:tracePt t="93687" x="2319338" y="5030788"/>
          <p14:tracePt t="93701" x="2311400" y="5030788"/>
          <p14:tracePt t="93709" x="2303463" y="5030788"/>
          <p14:tracePt t="93725" x="2293938" y="5030788"/>
          <p14:tracePt t="93733" x="2286000" y="5022850"/>
          <p14:tracePt t="93755" x="2278063" y="5022850"/>
          <p14:tracePt t="99273" x="2260600" y="5022850"/>
          <p14:tracePt t="99281" x="2260600" y="5013325"/>
          <p14:tracePt t="99289" x="2235200" y="5013325"/>
          <p14:tracePt t="99297" x="2200275" y="5005388"/>
          <p14:tracePt t="99305" x="2184400" y="4997450"/>
          <p14:tracePt t="99313" x="2166938" y="4997450"/>
          <p14:tracePt t="99318" x="2159000" y="4987925"/>
          <p14:tracePt t="99327" x="2149475" y="4979988"/>
          <p14:tracePt t="99342" x="2141538" y="4972050"/>
          <p14:tracePt t="99350" x="2133600" y="4972050"/>
          <p14:tracePt t="99443" x="2108200" y="4962525"/>
          <p14:tracePt t="99450" x="2090738" y="4954588"/>
          <p14:tracePt t="99459" x="2082800" y="4946650"/>
          <p14:tracePt t="99467" x="2073275" y="4946650"/>
          <p14:tracePt t="99475" x="2065338" y="4937125"/>
          <p14:tracePt t="99488" x="2055813" y="4929188"/>
          <p14:tracePt t="99505" x="2047875" y="4929188"/>
          <p14:tracePt t="99583" x="2047875" y="4919663"/>
          <p14:tracePt t="99597" x="2022475" y="4919663"/>
          <p14:tracePt t="99605" x="1989138" y="4919663"/>
          <p14:tracePt t="99613" x="1971675" y="4911725"/>
          <p14:tracePt t="99620" x="1946275" y="4911725"/>
          <p14:tracePt t="99629" x="1920875" y="4911725"/>
          <p14:tracePt t="99636" x="1903413" y="4911725"/>
          <p14:tracePt t="99642" x="1878013" y="4911725"/>
          <p14:tracePt t="99651" x="1852613" y="4911725"/>
          <p14:tracePt t="99675" x="1844675" y="4911725"/>
          <p14:tracePt t="99744" x="1793875" y="4911725"/>
          <p14:tracePt t="99750" x="1725613" y="4911725"/>
          <p14:tracePt t="99759" x="1649413" y="4919663"/>
          <p14:tracePt t="99767" x="1563688" y="4929188"/>
          <p14:tracePt t="99775" x="1487488" y="4937125"/>
          <p14:tracePt t="99783" x="1436688" y="4937125"/>
          <p14:tracePt t="99791" x="1411288" y="4937125"/>
          <p14:tracePt t="99805" x="1401763" y="4937125"/>
          <p14:tracePt t="99907" x="1393825" y="4937125"/>
          <p14:tracePt t="100061" x="1385888" y="4946650"/>
          <p14:tracePt t="100075" x="1376363" y="4954588"/>
          <p14:tracePt t="100090" x="1368425" y="4954588"/>
          <p14:tracePt t="100098" x="1360488" y="4954588"/>
          <p14:tracePt t="100215" x="1350963" y="4954588"/>
          <p14:tracePt t="100523" x="1343025" y="4954588"/>
          <p14:tracePt t="100539" x="1333500" y="4954588"/>
          <p14:tracePt t="100563" x="1325563" y="4954588"/>
          <p14:tracePt t="100568" x="1317625" y="4954588"/>
          <p14:tracePt t="100585" x="1308100" y="4954588"/>
          <p14:tracePt t="100593" x="1300163" y="4954588"/>
          <p14:tracePt t="100601" x="1292225" y="4954588"/>
          <p14:tracePt t="103347" x="1317625" y="4954588"/>
          <p14:tracePt t="103354" x="1376363" y="4946650"/>
          <p14:tracePt t="103363" x="1436688" y="4937125"/>
          <p14:tracePt t="103370" x="1495425" y="4929188"/>
          <p14:tracePt t="103379" x="1555750" y="4919663"/>
          <p14:tracePt t="103386" x="1589088" y="4911725"/>
          <p14:tracePt t="103395" x="1622425" y="4903788"/>
          <p14:tracePt t="103400" x="1649413" y="4903788"/>
          <p14:tracePt t="103409" x="1674813" y="4894263"/>
          <p14:tracePt t="103416" x="1708150" y="4894263"/>
          <p14:tracePt t="103425" x="1758950" y="4886325"/>
          <p14:tracePt t="103433" x="1819275" y="4878388"/>
          <p14:tracePt t="103440" x="1852613" y="4868863"/>
          <p14:tracePt t="103448" x="1885950" y="4868863"/>
          <p14:tracePt t="103456" x="1928813" y="4860925"/>
          <p14:tracePt t="103463" x="1989138" y="4860925"/>
          <p14:tracePt t="103470" x="2047875" y="4860925"/>
          <p14:tracePt t="103479" x="2108200" y="4852988"/>
          <p14:tracePt t="103486" x="2174875" y="4835525"/>
          <p14:tracePt t="103494" x="2252663" y="4827588"/>
          <p14:tracePt t="103503" x="2336800" y="4810125"/>
          <p14:tracePt t="103510" x="2438400" y="4792663"/>
          <p14:tracePt t="103516" x="2524125" y="4784725"/>
          <p14:tracePt t="103525" x="2608263" y="4775200"/>
          <p14:tracePt t="103533" x="2701925" y="4759325"/>
          <p14:tracePt t="103540" x="2752725" y="4759325"/>
          <p14:tracePt t="103549" x="2787650" y="4749800"/>
          <p14:tracePt t="103556" x="2795588" y="4749800"/>
          <p14:tracePt t="103564" x="2805113" y="4749800"/>
          <p14:tracePt t="103595" x="2813050" y="4749800"/>
          <p14:tracePt t="103611" x="2820988" y="4759325"/>
          <p14:tracePt t="103619" x="2820988" y="4767263"/>
          <p14:tracePt t="103625" x="2846388" y="4775200"/>
          <p14:tracePt t="103632" x="2871788" y="4792663"/>
          <p14:tracePt t="103640" x="2914650" y="4802188"/>
          <p14:tracePt t="103648" x="3000375" y="4810125"/>
          <p14:tracePt t="103656" x="3101975" y="4827588"/>
          <p14:tracePt t="103664" x="3203575" y="4835525"/>
          <p14:tracePt t="103672" x="3297238" y="4835525"/>
          <p14:tracePt t="103679" x="3390900" y="4843463"/>
          <p14:tracePt t="103686" x="3449638" y="4860925"/>
          <p14:tracePt t="103694" x="3475038" y="4860925"/>
          <p14:tracePt t="103702" x="3502025" y="4860925"/>
          <p14:tracePt t="103710" x="3517900" y="4868863"/>
          <p14:tracePt t="103718" x="3527425" y="4868863"/>
          <p14:tracePt t="103795" x="3535363" y="4878388"/>
          <p14:tracePt t="103802" x="3552825" y="4886325"/>
          <p14:tracePt t="103811" x="3586163" y="4894263"/>
          <p14:tracePt t="103818" x="3611563" y="4903788"/>
          <p14:tracePt t="103827" x="3636963" y="4911725"/>
          <p14:tracePt t="103834" x="3654425" y="4919663"/>
          <p14:tracePt t="103840" x="3679825" y="4919663"/>
          <p14:tracePt t="103848" x="3697288" y="4929188"/>
          <p14:tracePt t="103856" x="3705225" y="4929188"/>
          <p14:tracePt t="103864" x="3705225" y="4937125"/>
          <p14:tracePt t="103872" x="3713163" y="4937125"/>
          <p14:tracePt t="103889" x="3722688" y="4937125"/>
          <p14:tracePt t="103895" x="3722688" y="4946650"/>
          <p14:tracePt t="103902" x="3730625" y="4946650"/>
          <p14:tracePt t="103910" x="3738563" y="4946650"/>
          <p14:tracePt t="103919" x="3748088" y="4946650"/>
          <p14:tracePt t="104110" x="3781425" y="4954588"/>
          <p14:tracePt t="104118" x="3790950" y="4962525"/>
          <p14:tracePt t="104127" x="3798888" y="4962525"/>
          <p14:tracePt t="104134" x="3806825" y="4972050"/>
          <p14:tracePt t="104142" x="3806825" y="4979988"/>
          <p14:tracePt t="104151" x="3824288" y="4979988"/>
          <p14:tracePt t="104159" x="3832225" y="4979988"/>
          <p14:tracePt t="104172" x="3841750" y="4987925"/>
          <p14:tracePt t="104181" x="3849688" y="4987925"/>
          <p14:tracePt t="104188" x="3857625" y="4997450"/>
          <p14:tracePt t="104213" x="3867150" y="4997450"/>
          <p14:tracePt t="109553" x="3857625" y="4997450"/>
          <p14:tracePt t="109577" x="3849688" y="4997450"/>
          <p14:tracePt t="109582" x="3832225" y="4997450"/>
          <p14:tracePt t="109591" x="3790950" y="4997450"/>
          <p14:tracePt t="109598" x="3763963" y="4987925"/>
          <p14:tracePt t="109606" x="3748088" y="4979988"/>
          <p14:tracePt t="109614" x="3738563" y="4972050"/>
          <p14:tracePt t="109623" x="3730625" y="4972050"/>
          <p14:tracePt t="109630" x="3713163" y="4962525"/>
          <p14:tracePt t="109636" x="3705225" y="4962525"/>
          <p14:tracePt t="109645" x="3697288" y="4962525"/>
          <p14:tracePt t="109652" x="3687763" y="4962525"/>
          <p14:tracePt t="109660" x="3679825" y="4962525"/>
          <p14:tracePt t="109668" x="3679825" y="4954588"/>
          <p14:tracePt t="109676" x="3671888" y="4954588"/>
          <p14:tracePt t="109690" x="3662363" y="4954588"/>
          <p14:tracePt t="109722" x="3654425" y="4954588"/>
          <p14:tracePt t="109730" x="3646488" y="4946650"/>
          <p14:tracePt t="109739" x="3636963" y="4946650"/>
          <p14:tracePt t="109752" x="3619500" y="4946650"/>
          <p14:tracePt t="109760" x="3594100" y="4937125"/>
          <p14:tracePt t="109768" x="3578225" y="4937125"/>
          <p14:tracePt t="109776" x="3552825" y="4937125"/>
          <p14:tracePt t="109785" x="3543300" y="4937125"/>
          <p14:tracePt t="109798" x="3535363" y="4937125"/>
          <p14:tracePt t="109806" x="3527425" y="4937125"/>
          <p14:tracePt t="109823" x="3517900" y="4937125"/>
          <p14:tracePt t="109830" x="3509963" y="4937125"/>
          <p14:tracePt t="109861" x="3502025" y="4937125"/>
          <p14:tracePt t="109907" x="3492500" y="4937125"/>
          <p14:tracePt t="109915" x="3484563" y="4937125"/>
          <p14:tracePt t="109930" x="3475038" y="4937125"/>
          <p14:tracePt t="109938" x="3467100" y="4937125"/>
          <p14:tracePt t="109946" x="3459163" y="4937125"/>
          <p14:tracePt t="109969" x="3449638" y="4937125"/>
          <p14:tracePt t="110255" x="3449638" y="4946650"/>
          <p14:tracePt t="110278" x="3459163" y="4954588"/>
          <p14:tracePt t="110286" x="3467100" y="4954588"/>
          <p14:tracePt t="110300" x="3467100" y="4962525"/>
          <p14:tracePt t="110316" x="3475038" y="4962525"/>
          <p14:tracePt t="110325" x="3475038" y="4972050"/>
          <p14:tracePt t="110332" x="3475038" y="4979988"/>
          <p14:tracePt t="110340" x="3475038" y="4987925"/>
          <p14:tracePt t="110362" x="3484563" y="4987925"/>
          <p14:tracePt t="110441" x="3484563" y="4997450"/>
          <p14:tracePt t="111243" x="3492500" y="4997450"/>
          <p14:tracePt t="111258" x="3502025" y="4997450"/>
          <p14:tracePt t="111266" x="3527425" y="4997450"/>
          <p14:tracePt t="111272" x="3611563" y="4997450"/>
          <p14:tracePt t="111280" x="3756025" y="4997450"/>
          <p14:tracePt t="111288" x="3867150" y="4987925"/>
          <p14:tracePt t="111296" x="3960813" y="4972050"/>
          <p14:tracePt t="111304" x="4019550" y="4962525"/>
          <p14:tracePt t="111312" x="4087813" y="4954588"/>
          <p14:tracePt t="111320" x="4171950" y="4954588"/>
          <p14:tracePt t="111329" x="4257675" y="4946650"/>
          <p14:tracePt t="111334" x="4333875" y="4929188"/>
          <p14:tracePt t="111342" x="4394200" y="4919663"/>
          <p14:tracePt t="111350" x="4435475" y="4919663"/>
          <p14:tracePt t="111359" x="4495800" y="4919663"/>
          <p14:tracePt t="111366" x="4597400" y="4911725"/>
          <p14:tracePt t="111375" x="4683125" y="4903788"/>
          <p14:tracePt t="111382" x="4708525" y="4903788"/>
          <p14:tracePt t="111536" x="4699000" y="4903788"/>
          <p14:tracePt t="111550" x="4683125" y="4911725"/>
          <p14:tracePt t="111558" x="4665663" y="4929188"/>
          <p14:tracePt t="111566" x="4640263" y="4937125"/>
          <p14:tracePt t="111574" x="4640263" y="4946650"/>
          <p14:tracePt t="111582" x="4614863" y="4962525"/>
          <p14:tracePt t="111590" x="4605338" y="4972050"/>
          <p14:tracePt t="111598" x="4605338" y="4979988"/>
          <p14:tracePt t="111604" x="4597400" y="4997450"/>
          <p14:tracePt t="111620" x="4597400" y="5005388"/>
          <p14:tracePt t="111629" x="4597400" y="5013325"/>
          <p14:tracePt t="111636" x="4605338" y="5022850"/>
          <p14:tracePt t="111645" x="4614863" y="5022850"/>
          <p14:tracePt t="111652" x="4622800" y="5030788"/>
          <p14:tracePt t="111659" x="4630738" y="5038725"/>
          <p14:tracePt t="111666" x="4640263" y="5038725"/>
          <p14:tracePt t="111682" x="4648200" y="5038725"/>
          <p14:tracePt t="111690" x="4657725" y="5048250"/>
          <p14:tracePt t="111698" x="4665663" y="5048250"/>
          <p14:tracePt t="111706" x="4673600" y="5048250"/>
          <p14:tracePt t="111713" x="4683125" y="5048250"/>
          <p14:tracePt t="111729" x="4708525" y="5048250"/>
          <p14:tracePt t="111736" x="4733925" y="5048250"/>
          <p14:tracePt t="111744" x="4749800" y="5048250"/>
          <p14:tracePt t="111752" x="4775200" y="5056188"/>
          <p14:tracePt t="111760" x="4802188" y="5056188"/>
          <p14:tracePt t="111766" x="4810125" y="5056188"/>
          <p14:tracePt t="111775" x="4827588" y="5056188"/>
          <p14:tracePt t="111782" x="4835525" y="5056188"/>
          <p14:tracePt t="111790" x="4843463" y="5056188"/>
          <p14:tracePt t="111798" x="4860925" y="5056188"/>
          <p14:tracePt t="111814" x="4868863" y="5056188"/>
          <p14:tracePt t="111820" x="4886325" y="5056188"/>
          <p14:tracePt t="111829" x="4903788" y="5056188"/>
          <p14:tracePt t="111836" x="4929188" y="5056188"/>
          <p14:tracePt t="111844" x="4937125" y="5056188"/>
          <p14:tracePt t="111853" x="4946650" y="5056188"/>
          <p14:tracePt t="111860" x="4954588" y="5056188"/>
          <p14:tracePt t="111868" x="4962525" y="5056188"/>
          <p14:tracePt t="111874" x="4972050" y="5056188"/>
          <p14:tracePt t="111882" x="4979988" y="5056188"/>
          <p14:tracePt t="111890" x="4987925" y="5056188"/>
          <p14:tracePt t="111898" x="5005388" y="5056188"/>
          <p14:tracePt t="111906" x="5022850" y="5056188"/>
          <p14:tracePt t="111922" x="5038725" y="5056188"/>
          <p14:tracePt t="111945" x="5048250" y="5056188"/>
          <p14:tracePt t="111998" x="5056188" y="5056188"/>
          <p14:tracePt t="112130" x="5064125" y="5056188"/>
          <p14:tracePt t="112152" x="5073650" y="5056188"/>
          <p14:tracePt t="112161" x="5081588" y="5056188"/>
          <p14:tracePt t="112176" x="5091113" y="5056188"/>
          <p14:tracePt t="112184" x="5099050" y="5056188"/>
          <p14:tracePt t="112200" x="5106988" y="5056188"/>
          <p14:tracePt t="112206" x="5116513" y="5056188"/>
          <p14:tracePt t="112214" x="5132388" y="5056188"/>
          <p14:tracePt t="112230" x="5141913" y="5056188"/>
          <p14:tracePt t="112238" x="5149850" y="5056188"/>
          <p14:tracePt t="112254" x="5157788" y="5056188"/>
          <p14:tracePt t="112268" x="5167313" y="5056188"/>
          <p14:tracePt t="112284" x="5175250" y="5056188"/>
          <p14:tracePt t="112862" x="5183188" y="5056188"/>
          <p14:tracePt t="112879" x="5192713" y="5056188"/>
          <p14:tracePt t="112902" x="5192713" y="5064125"/>
          <p14:tracePt t="112978" x="5192713" y="5073650"/>
          <p14:tracePt t="112994" x="5200650" y="5073650"/>
          <p14:tracePt t="113010" x="5200650" y="5081588"/>
          <p14:tracePt t="113025" x="5208588" y="5081588"/>
          <p14:tracePt t="113081" x="5218113" y="5091113"/>
          <p14:tracePt t="113102" x="5226050" y="5091113"/>
          <p14:tracePt t="113110" x="5235575" y="5091113"/>
          <p14:tracePt t="113132" x="5235575" y="5099050"/>
          <p14:tracePt t="113140" x="5251450" y="5106988"/>
          <p14:tracePt t="113148" x="5276850" y="5106988"/>
          <p14:tracePt t="113156" x="5276850" y="5116513"/>
          <p14:tracePt t="113164" x="5286375" y="5116513"/>
          <p14:tracePt t="113172" x="5294313" y="5124450"/>
          <p14:tracePt t="113186" x="5311775" y="5132388"/>
          <p14:tracePt t="113194" x="5327650" y="5132388"/>
          <p14:tracePt t="113202" x="5327650" y="5141913"/>
          <p14:tracePt t="113218" x="5337175" y="5141913"/>
          <p14:tracePt t="113227" x="5345113" y="5141913"/>
          <p14:tracePt t="113234" x="5353050" y="5141913"/>
          <p14:tracePt t="113243" x="5353050" y="5149850"/>
          <p14:tracePt t="113248" x="5370513" y="5149850"/>
          <p14:tracePt t="113256" x="5370513" y="5157788"/>
          <p14:tracePt t="113264" x="5387975" y="5157788"/>
          <p14:tracePt t="113272" x="5395913" y="5157788"/>
          <p14:tracePt t="113288" x="5405438" y="5167313"/>
          <p14:tracePt t="113294" x="5413375" y="5167313"/>
          <p14:tracePt t="113302" x="5421313" y="5167313"/>
          <p14:tracePt t="113318" x="5421313" y="5175250"/>
          <p14:tracePt t="113326" x="5430838" y="5175250"/>
          <p14:tracePt t="113334" x="5438775" y="5175250"/>
          <p14:tracePt t="113356" x="5446713" y="5175250"/>
          <p14:tracePt t="113364" x="5456238" y="5183188"/>
          <p14:tracePt t="113380" x="5472113" y="5183188"/>
          <p14:tracePt t="113388" x="5481638" y="5183188"/>
          <p14:tracePt t="113396" x="5481638" y="5192713"/>
          <p14:tracePt t="113404" x="5489575" y="5192713"/>
          <p14:tracePt t="113410" x="5497513" y="5192713"/>
          <p14:tracePt t="113426" x="5507038" y="5192713"/>
          <p14:tracePt t="113450" x="5514975" y="5192713"/>
          <p14:tracePt t="113504" x="5524500" y="5192713"/>
          <p14:tracePt t="113542" x="5557838" y="5192713"/>
          <p14:tracePt t="113550" x="5616575" y="5192713"/>
          <p14:tracePt t="113558" x="5694363" y="5183188"/>
          <p14:tracePt t="113566" x="5745163" y="5175250"/>
          <p14:tracePt t="113572" x="5770563" y="5175250"/>
          <p14:tracePt t="113580" x="5795963" y="5167313"/>
          <p14:tracePt t="113588" x="5829300" y="5157788"/>
          <p14:tracePt t="113596" x="5854700" y="5149850"/>
          <p14:tracePt t="113612" x="5864225" y="5141913"/>
          <p14:tracePt t="113620" x="5872163" y="5141913"/>
          <p14:tracePt t="113705" x="5872163" y="5132388"/>
          <p14:tracePt t="113720" x="5880100" y="5132388"/>
          <p14:tracePt t="113729" x="5889625" y="5124450"/>
          <p14:tracePt t="113734" x="5897563" y="5099050"/>
          <p14:tracePt t="113742" x="5905500" y="5073650"/>
          <p14:tracePt t="113750" x="5905500" y="5056188"/>
          <p14:tracePt t="113759" x="5905500" y="5038725"/>
          <p14:tracePt t="113766" x="5905500" y="5030788"/>
          <p14:tracePt t="113774" x="5915025" y="5030788"/>
          <p14:tracePt t="113782" x="5915025" y="5022850"/>
          <p14:tracePt t="113788" x="5915025" y="5013325"/>
          <p14:tracePt t="113796" x="5922963" y="5013325"/>
          <p14:tracePt t="113804" x="5922963" y="5005388"/>
          <p14:tracePt t="113820" x="5932488" y="5005388"/>
          <p14:tracePt t="113842" x="5932488" y="4997450"/>
          <p14:tracePt t="113850" x="5932488" y="4987925"/>
          <p14:tracePt t="113875" x="5932488" y="4979988"/>
          <p14:tracePt t="113882" x="5932488" y="4972050"/>
          <p14:tracePt t="113890" x="5922963" y="4962525"/>
          <p14:tracePt t="113898" x="5915025" y="4962525"/>
          <p14:tracePt t="113904" x="5905500" y="4946650"/>
          <p14:tracePt t="113912" x="5889625" y="4937125"/>
          <p14:tracePt t="113920" x="5872163" y="4929188"/>
          <p14:tracePt t="113929" x="5864225" y="4911725"/>
          <p14:tracePt t="113936" x="5854700" y="4903788"/>
          <p14:tracePt t="113944" x="5846763" y="4894263"/>
          <p14:tracePt t="113998" x="5838825" y="4894263"/>
          <p14:tracePt t="114091" x="5829300" y="4894263"/>
          <p14:tracePt t="114098" x="5821363" y="4894263"/>
          <p14:tracePt t="114114" x="5813425" y="4894263"/>
          <p14:tracePt t="114120" x="5795963" y="4894263"/>
          <p14:tracePt t="114136" x="5788025" y="4894263"/>
          <p14:tracePt t="114144" x="5778500" y="4894263"/>
          <p14:tracePt t="114161" x="5770563" y="4894263"/>
          <p14:tracePt t="114168" x="5761038" y="4894263"/>
          <p14:tracePt t="114175" x="5753100" y="4894263"/>
          <p14:tracePt t="114190" x="5745163" y="4894263"/>
          <p14:tracePt t="114198" x="5735638" y="4894263"/>
          <p14:tracePt t="114214" x="5727700" y="4894263"/>
          <p14:tracePt t="114220" x="5719763" y="4894263"/>
          <p14:tracePt t="114228" x="5710238" y="4894263"/>
          <p14:tracePt t="114245" x="5702300" y="4894263"/>
          <p14:tracePt t="114252" x="5694363" y="4903788"/>
          <p14:tracePt t="114260" x="5684838" y="4903788"/>
          <p14:tracePt t="114268" x="5676900" y="4903788"/>
          <p14:tracePt t="114276" x="5668963" y="4903788"/>
          <p14:tracePt t="114878" x="5676900" y="4903788"/>
          <p14:tracePt t="114892" x="5684838" y="4903788"/>
          <p14:tracePt t="114900" x="5702300" y="4903788"/>
          <p14:tracePt t="114916" x="5710238" y="4903788"/>
          <p14:tracePt t="114924" x="5719763" y="4903788"/>
          <p14:tracePt t="114932" x="5727700" y="4903788"/>
          <p14:tracePt t="114946" x="5735638" y="4911725"/>
          <p14:tracePt t="114954" x="5745163" y="4911725"/>
          <p14:tracePt t="115070" x="5753100" y="4911725"/>
          <p14:tracePt t="115101" x="5761038" y="4911725"/>
          <p14:tracePt t="115140" x="5770563" y="4911725"/>
          <p14:tracePt t="115178" x="5795963" y="4911725"/>
          <p14:tracePt t="115186" x="5813425" y="4919663"/>
          <p14:tracePt t="115194" x="5829300" y="4919663"/>
          <p14:tracePt t="115202" x="5838825" y="4919663"/>
          <p14:tracePt t="115216" x="5846763" y="4919663"/>
          <p14:tracePt t="115225" x="5854700" y="4919663"/>
          <p14:tracePt t="115232" x="5864225" y="4919663"/>
          <p14:tracePt t="115248" x="5872163" y="4919663"/>
          <p14:tracePt t="115256" x="5880100" y="4919663"/>
          <p14:tracePt t="115270" x="5889625" y="4919663"/>
          <p14:tracePt t="115278" x="5897563" y="4919663"/>
          <p14:tracePt t="115286" x="5905500" y="4919663"/>
          <p14:tracePt t="115356" x="5922963" y="4919663"/>
          <p14:tracePt t="115364" x="5940425" y="4919663"/>
          <p14:tracePt t="115370" x="5965825" y="4919663"/>
          <p14:tracePt t="115379" x="5973763" y="4919663"/>
          <p14:tracePt t="115386" x="5983288" y="4919663"/>
          <p14:tracePt t="115402" x="5991225" y="4919663"/>
          <p14:tracePt t="115573" x="5999163" y="4919663"/>
          <p14:tracePt t="115710" x="6008688" y="4929188"/>
          <p14:tracePt t="115734" x="6016625" y="4929188"/>
          <p14:tracePt t="115750" x="6024563" y="4929188"/>
          <p14:tracePt t="115756" x="6034088" y="4929188"/>
          <p14:tracePt t="115764" x="6042025" y="4929188"/>
          <p14:tracePt t="115859" x="6049963" y="4929188"/>
          <p14:tracePt t="115880" x="6059488" y="4929188"/>
          <p14:tracePt t="116636" x="6067425" y="4929188"/>
          <p14:tracePt t="116645" x="6076950" y="4929188"/>
          <p14:tracePt t="116660" x="6084888" y="4929188"/>
          <p14:tracePt t="116722" x="6102350" y="4929188"/>
          <p14:tracePt t="116730" x="6118225" y="4929188"/>
          <p14:tracePt t="116738" x="6127750" y="4929188"/>
          <p14:tracePt t="116745" x="6135688" y="4929188"/>
          <p14:tracePt t="116752" x="6143625" y="4919663"/>
          <p14:tracePt t="116760" x="6161088" y="4919663"/>
          <p14:tracePt t="116768" x="6169025" y="4911725"/>
          <p14:tracePt t="116784" x="6178550" y="4911725"/>
          <p14:tracePt t="116792" x="6186488" y="4911725"/>
          <p14:tracePt t="116798" x="6194425" y="4911725"/>
          <p14:tracePt t="116830" x="6203950" y="4911725"/>
          <p14:tracePt t="116852" x="6211888" y="4911725"/>
          <p14:tracePt t="116868" x="6221413" y="4903788"/>
          <p14:tracePt t="116876" x="6229350" y="4903788"/>
          <p14:tracePt t="116884" x="6237288" y="4903788"/>
          <p14:tracePt t="116901" x="6246813" y="4894263"/>
          <p14:tracePt t="116906" x="6254750" y="4894263"/>
          <p14:tracePt t="116930" x="6262688" y="4894263"/>
          <p14:tracePt t="116938" x="6272213" y="4894263"/>
          <p14:tracePt t="116954" x="6280150" y="4894263"/>
          <p14:tracePt t="116976" x="6288088" y="4894263"/>
          <p14:tracePt t="116992" x="6297613" y="4894263"/>
          <p14:tracePt t="117054" x="6305550" y="4894263"/>
          <p14:tracePt t="117062" x="6313488" y="4894263"/>
          <p14:tracePt t="117068" x="6323013" y="4894263"/>
          <p14:tracePt t="117077" x="6330950" y="4894263"/>
          <p14:tracePt t="117084" x="6356350" y="4894263"/>
          <p14:tracePt t="117092" x="6365875" y="4894263"/>
          <p14:tracePt t="117100" x="6373813" y="4894263"/>
          <p14:tracePt t="117109" x="6381750" y="4886325"/>
          <p14:tracePt t="117124" x="6391275" y="4886325"/>
          <p14:tracePt t="117130" x="6399213" y="4886325"/>
          <p14:tracePt t="117138" x="6407150" y="4886325"/>
          <p14:tracePt t="117154" x="6416675" y="4886325"/>
          <p14:tracePt t="117162" x="6424613" y="4886325"/>
          <p14:tracePt t="117176" x="6432550" y="4886325"/>
          <p14:tracePt t="117362" x="6442075" y="4886325"/>
          <p14:tracePt t="117378" x="6450013" y="4886325"/>
          <p14:tracePt t="117386" x="6457950" y="4886325"/>
          <p14:tracePt t="117400" x="6467475" y="4886325"/>
          <p14:tracePt t="117424" x="6475413" y="4886325"/>
          <p14:tracePt t="117448" x="6483350" y="4886325"/>
          <p14:tracePt t="117454" x="6492875" y="4886325"/>
          <p14:tracePt t="117470" x="6500813" y="4886325"/>
          <p14:tracePt t="117486" x="6510338" y="4886325"/>
          <p14:tracePt t="117532" x="6510338" y="4894263"/>
          <p14:tracePt t="117540" x="6518275" y="4894263"/>
          <p14:tracePt t="117556" x="6526213" y="4894263"/>
          <p14:tracePt t="117570" x="6535738" y="4894263"/>
          <p14:tracePt t="117602" x="6535738" y="4903788"/>
          <p14:tracePt t="118683" x="6543675" y="4903788"/>
          <p14:tracePt t="118698" x="6551613" y="4894263"/>
          <p14:tracePt t="118704" x="6561138" y="4886325"/>
          <p14:tracePt t="118712" x="6577013" y="4878388"/>
          <p14:tracePt t="118720" x="6594475" y="4860925"/>
          <p14:tracePt t="118729" x="6611938" y="4852988"/>
          <p14:tracePt t="118736" x="6619875" y="4843463"/>
          <p14:tracePt t="118744" x="6627813" y="4843463"/>
          <p14:tracePt t="118752" x="6637338" y="4843463"/>
          <p14:tracePt t="118766" x="6645275" y="4843463"/>
          <p14:tracePt t="118775" x="6654800" y="4843463"/>
          <p14:tracePt t="118782" x="6662738" y="4835525"/>
          <p14:tracePt t="118798" x="6670675" y="4835525"/>
          <p14:tracePt t="118820" x="6680200" y="4835525"/>
          <p14:tracePt t="118836" x="6680200" y="4827588"/>
          <p14:tracePt t="118860" x="6688138" y="4818063"/>
          <p14:tracePt t="118868" x="6696075" y="4818063"/>
          <p14:tracePt t="118874" x="6705600" y="4810125"/>
          <p14:tracePt t="118882" x="6705600" y="4802188"/>
          <p14:tracePt t="118890" x="6713538" y="4802188"/>
          <p14:tracePt t="118898" x="6721475" y="4792663"/>
          <p14:tracePt t="118906" x="6721475" y="4784725"/>
          <p14:tracePt t="118914" x="6731000" y="4775200"/>
          <p14:tracePt t="118922" x="6738938" y="4775200"/>
          <p14:tracePt t="118929" x="6738938" y="4767263"/>
          <p14:tracePt t="118936" x="6738938" y="4759325"/>
          <p14:tracePt t="118944" x="6746875" y="4759325"/>
          <p14:tracePt t="118952" x="6756400" y="4749800"/>
          <p14:tracePt t="118968" x="6764338" y="4741863"/>
          <p14:tracePt t="118976" x="6772275" y="4733925"/>
          <p14:tracePt t="118982" x="6789738" y="4733925"/>
          <p14:tracePt t="118990" x="6807200" y="4724400"/>
          <p14:tracePt t="118998" x="6815138" y="4716463"/>
          <p14:tracePt t="119006" x="6824663" y="4716463"/>
          <p14:tracePt t="119014" x="6832600" y="4708525"/>
          <p14:tracePt t="119022" x="6840538" y="4699000"/>
          <p14:tracePt t="119030" x="6850063" y="4699000"/>
          <p14:tracePt t="119036" x="6858000" y="4691063"/>
          <p14:tracePt t="119060" x="6865938" y="4691063"/>
          <p14:tracePt t="119068" x="6865938" y="4683125"/>
          <p14:tracePt t="119130" x="6875463" y="4683125"/>
          <p14:tracePt t="119152" x="6883400" y="4683125"/>
          <p14:tracePt t="119292" x="6891338" y="4673600"/>
          <p14:tracePt t="119322" x="6900863" y="4673600"/>
          <p14:tracePt t="122634" x="6891338" y="4673600"/>
          <p14:tracePt t="122640" x="6875463" y="4683125"/>
          <p14:tracePt t="122648" x="6850063" y="4691063"/>
          <p14:tracePt t="122656" x="6824663" y="4699000"/>
          <p14:tracePt t="122672" x="6807200" y="4699000"/>
          <p14:tracePt t="122680" x="6799263" y="4708525"/>
          <p14:tracePt t="122688" x="6781800" y="4716463"/>
          <p14:tracePt t="122696" x="6756400" y="4724400"/>
          <p14:tracePt t="122702" x="6731000" y="4733925"/>
          <p14:tracePt t="122710" x="6705600" y="4741863"/>
          <p14:tracePt t="122718" x="6680200" y="4749800"/>
          <p14:tracePt t="122727" x="6654800" y="4749800"/>
          <p14:tracePt t="122734" x="6637338" y="4759325"/>
          <p14:tracePt t="122756" x="6627813" y="4759325"/>
          <p14:tracePt t="122764" x="6619875" y="4759325"/>
          <p14:tracePt t="122772" x="6619875" y="4767263"/>
          <p14:tracePt t="122780" x="6602413" y="4767263"/>
          <p14:tracePt t="122788" x="6586538" y="4775200"/>
          <p14:tracePt t="122802" x="6577013" y="4784725"/>
          <p14:tracePt t="122810" x="6551613" y="4792663"/>
          <p14:tracePt t="122818" x="6442075" y="4835525"/>
          <p14:tracePt t="122827" x="6280150" y="4886325"/>
          <p14:tracePt t="122834" x="6102350" y="4937125"/>
          <p14:tracePt t="122842" x="5983288" y="4979988"/>
          <p14:tracePt t="122850" x="5880100" y="5013325"/>
          <p14:tracePt t="122859" x="5803900" y="5030788"/>
          <p14:tracePt t="122864" x="5745163" y="5038725"/>
          <p14:tracePt t="122872" x="5676900" y="5064125"/>
          <p14:tracePt t="122880" x="5600700" y="5073650"/>
          <p14:tracePt t="122888" x="5514975" y="5081588"/>
          <p14:tracePt t="122896" x="5456238" y="5091113"/>
          <p14:tracePt t="122904" x="5370513" y="5106988"/>
          <p14:tracePt t="122912" x="5268913" y="5116513"/>
          <p14:tracePt t="122918" x="5167313" y="5124450"/>
          <p14:tracePt t="122926" x="5064125" y="5141913"/>
          <p14:tracePt t="122934" x="4962525" y="5157788"/>
          <p14:tracePt t="122942" x="4860925" y="5183188"/>
          <p14:tracePt t="122950" x="4775200" y="5192713"/>
          <p14:tracePt t="122958" x="4691063" y="5208588"/>
          <p14:tracePt t="122966" x="4630738" y="5218113"/>
          <p14:tracePt t="122972" x="4572000" y="5226050"/>
          <p14:tracePt t="122980" x="4513263" y="5235575"/>
          <p14:tracePt t="122988" x="4460875" y="5243513"/>
          <p14:tracePt t="122996" x="4402138" y="5251450"/>
          <p14:tracePt t="123004" x="4341813" y="5260975"/>
          <p14:tracePt t="123012" x="4291013" y="5260975"/>
          <p14:tracePt t="123018" x="4232275" y="5276850"/>
          <p14:tracePt t="123026" x="4181475" y="5276850"/>
          <p14:tracePt t="123034" x="4138613" y="5276850"/>
          <p14:tracePt t="123043" x="4095750" y="5276850"/>
          <p14:tracePt t="123050" x="4062413" y="5276850"/>
          <p14:tracePt t="123058" x="4037013" y="5276850"/>
          <p14:tracePt t="123066" x="4002088" y="5276850"/>
          <p14:tracePt t="123076" x="3960813" y="5276850"/>
          <p14:tracePt t="123080" x="3925888" y="5268913"/>
          <p14:tracePt t="123089" x="3900488" y="5260975"/>
          <p14:tracePt t="123096" x="3875088" y="5260975"/>
          <p14:tracePt t="123104" x="3867150" y="5251450"/>
          <p14:tracePt t="123112" x="3849688" y="5243513"/>
          <p14:tracePt t="123120" x="3841750" y="5243513"/>
          <p14:tracePt t="123128" x="3841750" y="5235575"/>
          <p14:tracePt t="123134" x="3832225" y="5235575"/>
          <p14:tracePt t="123142" x="3824288" y="5235575"/>
          <p14:tracePt t="123150" x="3816350" y="5235575"/>
          <p14:tracePt t="123159" x="3798888" y="5235575"/>
          <p14:tracePt t="123166" x="3773488" y="5235575"/>
          <p14:tracePt t="123174" x="3748088" y="5235575"/>
          <p14:tracePt t="123182" x="3705225" y="5235575"/>
          <p14:tracePt t="123188" x="3662363" y="5235575"/>
          <p14:tracePt t="123196" x="3603625" y="5235575"/>
          <p14:tracePt t="123204" x="3543300" y="5235575"/>
          <p14:tracePt t="123212" x="3484563" y="5251450"/>
          <p14:tracePt t="123220" x="3408363" y="5260975"/>
          <p14:tracePt t="123229" x="3348038" y="5268913"/>
          <p14:tracePt t="123236" x="3289300" y="5276850"/>
          <p14:tracePt t="123242" x="3228975" y="5286375"/>
          <p14:tracePt t="123250" x="3170238" y="5302250"/>
          <p14:tracePt t="123259" x="3094038" y="5319713"/>
          <p14:tracePt t="123266" x="3008313" y="5327650"/>
          <p14:tracePt t="123274" x="2922588" y="5353050"/>
          <p14:tracePt t="123282" x="2820988" y="5362575"/>
          <p14:tracePt t="123290" x="2736850" y="5370513"/>
          <p14:tracePt t="123296" x="2651125" y="5387975"/>
          <p14:tracePt t="123304" x="2574925" y="5395913"/>
          <p14:tracePt t="123312" x="2498725" y="5405438"/>
          <p14:tracePt t="123320" x="2413000" y="5405438"/>
          <p14:tracePt t="123329" x="2328863" y="5405438"/>
          <p14:tracePt t="123336" x="2243138" y="5405438"/>
          <p14:tracePt t="123344" x="2184400" y="5413375"/>
          <p14:tracePt t="123350" x="2159000" y="5421313"/>
          <p14:tracePt t="123359" x="2149475" y="5421313"/>
          <p14:tracePt t="123366" x="2141538" y="5421313"/>
          <p14:tracePt t="123375" x="2133600" y="5421313"/>
          <p14:tracePt t="123390" x="2124075" y="5421313"/>
          <p14:tracePt t="123398" x="2116138" y="5421313"/>
          <p14:tracePt t="123404" x="2116138" y="5430838"/>
          <p14:tracePt t="123412" x="2090738" y="5430838"/>
          <p14:tracePt t="123420" x="2082800" y="5438775"/>
          <p14:tracePt t="123436" x="2073275" y="5438775"/>
          <p14:tracePt t="123444" x="2065338" y="5438775"/>
          <p14:tracePt t="123528" x="2055813" y="5438775"/>
          <p14:tracePt t="123560" x="2047875" y="5438775"/>
          <p14:tracePt t="123598" x="2030413" y="5446713"/>
          <p14:tracePt t="123606" x="2022475" y="5456238"/>
          <p14:tracePt t="123614" x="2014538" y="5464175"/>
          <p14:tracePt t="123628" x="2005013" y="5464175"/>
          <p14:tracePt t="123636" x="1997075" y="5472113"/>
          <p14:tracePt t="123644" x="1997075" y="5481638"/>
          <p14:tracePt t="123652" x="1989138" y="5481638"/>
          <p14:tracePt t="123660" x="1979613" y="5489575"/>
          <p14:tracePt t="123668" x="1971675" y="5489575"/>
          <p14:tracePt t="123691" x="1963738" y="5489575"/>
          <p14:tracePt t="123698" x="1963738" y="5497513"/>
          <p14:tracePt t="123706" x="1963738" y="5507038"/>
          <p14:tracePt t="123714" x="1954213" y="5507038"/>
          <p14:tracePt t="123722" x="1954213" y="5514975"/>
          <p14:tracePt t="123736" x="1954213" y="5524500"/>
          <p14:tracePt t="123752" x="1946275" y="5532438"/>
          <p14:tracePt t="123760" x="1946275" y="5540375"/>
          <p14:tracePt t="123782" x="1938338" y="5549900"/>
          <p14:tracePt t="123798" x="1928813" y="5549900"/>
          <p14:tracePt t="123814" x="1920875" y="5549900"/>
          <p14:tracePt t="123822" x="1911350" y="5549900"/>
          <p14:tracePt t="123838" x="1903413" y="5549900"/>
          <p14:tracePt t="126144" x="1895475" y="5540375"/>
          <p14:tracePt t="126152" x="1885950" y="5532438"/>
          <p14:tracePt t="126168" x="1878013" y="5507038"/>
          <p14:tracePt t="126176" x="1870075" y="5507038"/>
          <p14:tracePt t="126184" x="1860550" y="5481638"/>
          <p14:tracePt t="126193" x="1835150" y="5456238"/>
          <p14:tracePt t="126198" x="1827213" y="5438775"/>
          <p14:tracePt t="126206" x="1801813" y="5395913"/>
          <p14:tracePt t="126214" x="1758950" y="5362575"/>
          <p14:tracePt t="126222" x="1716088" y="5319713"/>
          <p14:tracePt t="126230" x="1682750" y="5286375"/>
          <p14:tracePt t="126238" x="1657350" y="5251450"/>
          <p14:tracePt t="126246" x="1622425" y="5208588"/>
          <p14:tracePt t="126252" x="1597025" y="5175250"/>
          <p14:tracePt t="126260" x="1581150" y="5141913"/>
          <p14:tracePt t="126268" x="1571625" y="5124450"/>
          <p14:tracePt t="126277" x="1563688" y="5099050"/>
          <p14:tracePt t="126284" x="1563688" y="5091113"/>
          <p14:tracePt t="126292" x="1563688" y="5073650"/>
          <p14:tracePt t="126300" x="1555750" y="5064125"/>
          <p14:tracePt t="126306" x="1555750" y="5056188"/>
          <p14:tracePt t="126314" x="1555750" y="5048250"/>
          <p14:tracePt t="126322" x="1546225" y="5030788"/>
          <p14:tracePt t="126330" x="1546225" y="5013325"/>
          <p14:tracePt t="126338" x="1538288" y="4987925"/>
          <p14:tracePt t="126346" x="1530350" y="4962525"/>
          <p14:tracePt t="126354" x="1520825" y="4929188"/>
          <p14:tracePt t="126360" x="1512888" y="4911725"/>
          <p14:tracePt t="126368" x="1512888" y="4886325"/>
          <p14:tracePt t="126376" x="1504950" y="4860925"/>
          <p14:tracePt t="126384" x="1495425" y="4843463"/>
          <p14:tracePt t="126392" x="1495425" y="4818063"/>
          <p14:tracePt t="126400" x="1495425" y="4802188"/>
          <p14:tracePt t="126408" x="1487488" y="4775200"/>
          <p14:tracePt t="126414" x="1487488" y="4767263"/>
          <p14:tracePt t="126422" x="1487488" y="4749800"/>
          <p14:tracePt t="126430" x="1477963" y="4741863"/>
          <p14:tracePt t="126438" x="1477963" y="4724400"/>
          <p14:tracePt t="126446" x="1477963" y="4716463"/>
          <p14:tracePt t="126454" x="1477963" y="4708525"/>
          <p14:tracePt t="126462" x="1477963" y="4691063"/>
          <p14:tracePt t="126468" x="1477963" y="4683125"/>
          <p14:tracePt t="126476" x="1470025" y="4657725"/>
          <p14:tracePt t="126484" x="1470025" y="4630738"/>
          <p14:tracePt t="126492" x="1462088" y="4605338"/>
          <p14:tracePt t="126500" x="1452563" y="4589463"/>
          <p14:tracePt t="126508" x="1452563" y="4554538"/>
          <p14:tracePt t="126516" x="1436688" y="4513263"/>
          <p14:tracePt t="126522" x="1419225" y="4470400"/>
          <p14:tracePt t="126530" x="1411288" y="4452938"/>
          <p14:tracePt t="126538" x="1401763" y="4427538"/>
          <p14:tracePt t="126546" x="1368425" y="4368800"/>
          <p14:tracePt t="126554" x="1249363" y="4240213"/>
          <p14:tracePt t="126562" x="1087438" y="4095750"/>
          <p14:tracePt t="126570" x="993775" y="4019550"/>
          <p14:tracePt t="126577" x="942975" y="3976688"/>
          <p14:tracePt t="126584" x="909638" y="3925888"/>
          <p14:tracePt t="126592" x="866775" y="3883025"/>
          <p14:tracePt t="126600" x="833438" y="3849688"/>
          <p14:tracePt t="126608" x="808038" y="3824288"/>
          <p14:tracePt t="126616" x="790575" y="3806825"/>
          <p14:tracePt t="126624" x="781050" y="3806825"/>
          <p14:tracePt t="127024" x="808038" y="3816350"/>
          <p14:tracePt t="127032" x="841375" y="3832225"/>
          <p14:tracePt t="127040" x="874713" y="3857625"/>
          <p14:tracePt t="127048" x="925513" y="3883025"/>
          <p14:tracePt t="127056" x="977900" y="3908425"/>
          <p14:tracePt t="127064" x="1036638" y="3925888"/>
          <p14:tracePt t="127070" x="1096963" y="3960813"/>
          <p14:tracePt t="127078" x="1147763" y="3994150"/>
          <p14:tracePt t="127093" x="1181100" y="4019550"/>
          <p14:tracePt t="127094" x="1223963" y="4044950"/>
          <p14:tracePt t="127102" x="1257300" y="4070350"/>
          <p14:tracePt t="127110" x="1292225" y="4105275"/>
          <p14:tracePt t="127118" x="1333500" y="4130675"/>
          <p14:tracePt t="127124" x="1368425" y="4156075"/>
          <p14:tracePt t="127132" x="1411288" y="4197350"/>
          <p14:tracePt t="127140" x="1462088" y="4224338"/>
          <p14:tracePt t="127148" x="1512888" y="4265613"/>
          <p14:tracePt t="127156" x="1563688" y="4308475"/>
          <p14:tracePt t="127164" x="1622425" y="4351338"/>
          <p14:tracePt t="127172" x="1690688" y="4402138"/>
          <p14:tracePt t="127178" x="1751013" y="4460875"/>
          <p14:tracePt t="127186" x="1819275" y="4503738"/>
          <p14:tracePt t="127194" x="1870075" y="4529138"/>
          <p14:tracePt t="127202" x="1903413" y="4572000"/>
          <p14:tracePt t="127210" x="1946275" y="4597400"/>
          <p14:tracePt t="127218" x="1979613" y="4622800"/>
          <p14:tracePt t="127227" x="2014538" y="4648200"/>
          <p14:tracePt t="127232" x="2055813" y="4683125"/>
          <p14:tracePt t="127240" x="2090738" y="4708525"/>
          <p14:tracePt t="127248" x="2124075" y="4733925"/>
          <p14:tracePt t="127256" x="2166938" y="4759325"/>
          <p14:tracePt t="127264" x="2184400" y="4775200"/>
          <p14:tracePt t="127272" x="2209800" y="4802188"/>
          <p14:tracePt t="127280" x="2235200" y="4818063"/>
          <p14:tracePt t="127286" x="2260600" y="4835525"/>
          <p14:tracePt t="127294" x="2286000" y="4852988"/>
          <p14:tracePt t="127302" x="2311400" y="4878388"/>
          <p14:tracePt t="127310" x="2344738" y="4903788"/>
          <p14:tracePt t="127318" x="2379663" y="4929188"/>
          <p14:tracePt t="127326" x="2422525" y="4954588"/>
          <p14:tracePt t="127334" x="2463800" y="4987925"/>
          <p14:tracePt t="127340" x="2532063" y="5022850"/>
          <p14:tracePt t="127348" x="2617788" y="5064125"/>
          <p14:tracePt t="127356" x="2701925" y="5106988"/>
          <p14:tracePt t="127364" x="2778125" y="5149850"/>
          <p14:tracePt t="127372" x="2838450" y="5183188"/>
          <p14:tracePt t="127380" x="2889250" y="5208588"/>
          <p14:tracePt t="127388" x="2914650" y="5226050"/>
          <p14:tracePt t="127394" x="2932113" y="5235575"/>
          <p14:tracePt t="127402" x="2949575" y="5243513"/>
          <p14:tracePt t="127417" x="2957513" y="5251450"/>
          <p14:tracePt t="127426" x="2957513" y="5260975"/>
          <p14:tracePt t="127434" x="2965450" y="5260975"/>
          <p14:tracePt t="127456" x="2965450" y="5268913"/>
          <p14:tracePt t="127464" x="2974975" y="5276850"/>
          <p14:tracePt t="127472" x="2982913" y="5276850"/>
          <p14:tracePt t="127480" x="2982913" y="5286375"/>
          <p14:tracePt t="127488" x="2990850" y="5294313"/>
          <p14:tracePt t="127496" x="3016250" y="5302250"/>
          <p14:tracePt t="127502" x="3051175" y="5319713"/>
          <p14:tracePt t="127510" x="3094038" y="5345113"/>
          <p14:tracePt t="127518" x="3144838" y="5370513"/>
          <p14:tracePt t="127526" x="3203575" y="5405438"/>
          <p14:tracePt t="127534" x="3246438" y="5421313"/>
          <p14:tracePt t="127542" x="3263900" y="5446713"/>
          <p14:tracePt t="127550" x="3305175" y="5472113"/>
          <p14:tracePt t="127556" x="3330575" y="5497513"/>
          <p14:tracePt t="127564" x="3348038" y="5514975"/>
          <p14:tracePt t="127572" x="3365500" y="5532438"/>
          <p14:tracePt t="127580" x="3373438" y="5540375"/>
          <p14:tracePt t="127588" x="3382963" y="5549900"/>
          <p14:tracePt t="127596" x="3390900" y="5565775"/>
          <p14:tracePt t="127604" x="3390900" y="5583238"/>
          <p14:tracePt t="127610" x="3398838" y="5608638"/>
          <p14:tracePt t="127618" x="3398838" y="5634038"/>
          <p14:tracePt t="127626" x="3398838" y="5651500"/>
          <p14:tracePt t="127634" x="3398838" y="5676900"/>
          <p14:tracePt t="127642" x="3408363" y="5702300"/>
          <p14:tracePt t="127651" x="3408363" y="5710238"/>
          <p14:tracePt t="127658" x="3408363" y="5719763"/>
          <p14:tracePt t="127666" x="3408363" y="5735638"/>
          <p14:tracePt t="127680" x="3416300" y="5753100"/>
          <p14:tracePt t="127688" x="3416300" y="5761038"/>
          <p14:tracePt t="127696" x="3424238" y="5770563"/>
          <p14:tracePt t="127704" x="3424238" y="5778500"/>
          <p14:tracePt t="127712" x="3424238" y="5788025"/>
          <p14:tracePt t="127726" x="3433763" y="5795963"/>
          <p14:tracePt t="127850" x="3433763" y="5803900"/>
          <p14:tracePt t="127880" x="3433763" y="5813425"/>
          <p14:tracePt t="127888" x="3441700" y="5813425"/>
          <p14:tracePt t="127912" x="3441700" y="5821363"/>
          <p14:tracePt t="127928" x="3449638" y="5821363"/>
          <p14:tracePt t="128082" x="3459163" y="5821363"/>
          <p14:tracePt t="128098" x="3467100" y="5821363"/>
          <p14:tracePt t="128104" x="3475038" y="5821363"/>
          <p14:tracePt t="128112" x="3475038" y="5829300"/>
          <p14:tracePt t="128120" x="3484563" y="5829300"/>
          <p14:tracePt t="128128" x="3492500" y="5829300"/>
          <p14:tracePt t="128136" x="3502025" y="5829300"/>
          <p14:tracePt t="128144" x="3517900" y="5829300"/>
          <p14:tracePt t="128152" x="3527425" y="5829300"/>
          <p14:tracePt t="128158" x="3552825" y="5829300"/>
          <p14:tracePt t="128166" x="3578225" y="5829300"/>
          <p14:tracePt t="128175" x="3603625" y="5829300"/>
          <p14:tracePt t="128182" x="3636963" y="5821363"/>
          <p14:tracePt t="128190" x="3671888" y="5813425"/>
          <p14:tracePt t="128198" x="3705225" y="5803900"/>
          <p14:tracePt t="128206" x="3748088" y="5795963"/>
          <p14:tracePt t="128212" x="3781425" y="5788025"/>
          <p14:tracePt t="128220" x="3816350" y="5788025"/>
          <p14:tracePt t="128228" x="3841750" y="5788025"/>
          <p14:tracePt t="128236" x="3867150" y="5778500"/>
          <p14:tracePt t="128245" x="3883025" y="5778500"/>
          <p14:tracePt t="128252" x="3900488" y="5778500"/>
          <p14:tracePt t="128260" x="3908425" y="5778500"/>
          <p14:tracePt t="128268" x="3935413" y="5770563"/>
          <p14:tracePt t="128274" x="3960813" y="5761038"/>
          <p14:tracePt t="128282" x="3976688" y="5753100"/>
          <p14:tracePt t="128290" x="3986213" y="5753100"/>
          <p14:tracePt t="128298" x="3994150" y="5745163"/>
          <p14:tracePt t="128306" x="4002088" y="5745163"/>
          <p14:tracePt t="128320" x="4011613" y="5745163"/>
          <p14:tracePt t="128336" x="4019550" y="5745163"/>
          <p14:tracePt t="128360" x="4027488" y="5745163"/>
          <p14:tracePt t="128376" x="4037013" y="5745163"/>
          <p14:tracePt t="128398" x="4044950" y="5745163"/>
          <p14:tracePt t="128436" x="4052888" y="5735638"/>
          <p14:tracePt t="128452" x="4062413" y="5735638"/>
          <p14:tracePt t="128468" x="4087813" y="5735638"/>
          <p14:tracePt t="128476" x="4113213" y="5735638"/>
          <p14:tracePt t="128484" x="4130675" y="5735638"/>
          <p14:tracePt t="128490" x="4164013" y="5735638"/>
          <p14:tracePt t="128498" x="4197350" y="5735638"/>
          <p14:tracePt t="128506" x="4224338" y="5735638"/>
          <p14:tracePt t="128514" x="4249738" y="5735638"/>
          <p14:tracePt t="128522" x="4275138" y="5735638"/>
          <p14:tracePt t="128530" x="4283075" y="5735638"/>
          <p14:tracePt t="128536" x="4291013" y="5735638"/>
          <p14:tracePt t="128544" x="4300538" y="5735638"/>
          <p14:tracePt t="128552" x="4308475" y="5735638"/>
          <p14:tracePt t="128560" x="4308475" y="5745163"/>
          <p14:tracePt t="128568" x="4316413" y="5745163"/>
          <p14:tracePt t="128576" x="4325938" y="5745163"/>
          <p14:tracePt t="128592" x="4333875" y="5745163"/>
          <p14:tracePt t="128598" x="4351338" y="5745163"/>
          <p14:tracePt t="128606" x="4359275" y="5753100"/>
          <p14:tracePt t="128614" x="4384675" y="5761038"/>
          <p14:tracePt t="128622" x="4410075" y="5770563"/>
          <p14:tracePt t="128630" x="4445000" y="5778500"/>
          <p14:tracePt t="128638" x="4486275" y="5788025"/>
          <p14:tracePt t="128646" x="4521200" y="5795963"/>
          <p14:tracePt t="128652" x="4554538" y="5795963"/>
          <p14:tracePt t="128660" x="4589463" y="5803900"/>
          <p14:tracePt t="128668" x="4605338" y="5813425"/>
          <p14:tracePt t="128676" x="4630738" y="5813425"/>
          <p14:tracePt t="128684" x="4648200" y="5821363"/>
          <p14:tracePt t="128692" x="4648200" y="5829300"/>
          <p14:tracePt t="128700" x="4657725" y="5829300"/>
          <p14:tracePt t="128706" x="4665663" y="5829300"/>
          <p14:tracePt t="128730" x="4673600" y="5829300"/>
          <p14:tracePt t="128738" x="4673600" y="5838825"/>
          <p14:tracePt t="128838" x="4683125" y="5846763"/>
          <p14:tracePt t="128862" x="4683125" y="5854700"/>
          <p14:tracePt t="128868" x="4683125" y="5864225"/>
          <p14:tracePt t="128884" x="4683125" y="5872163"/>
          <p14:tracePt t="128892" x="4673600" y="5880100"/>
          <p14:tracePt t="128900" x="4673600" y="5889625"/>
          <p14:tracePt t="128922" x="4673600" y="5897563"/>
          <p14:tracePt t="128930" x="4673600" y="5905500"/>
          <p14:tracePt t="128938" x="4665663" y="5905500"/>
          <p14:tracePt t="128954" x="4665663" y="5915025"/>
          <p14:tracePt t="128962" x="4665663" y="5922963"/>
          <p14:tracePt t="128976" x="4657725" y="5932488"/>
          <p14:tracePt t="128992" x="4657725" y="5940425"/>
          <p14:tracePt t="129000" x="4657725" y="5948363"/>
          <p14:tracePt t="129016" x="4657725" y="5957888"/>
          <p14:tracePt t="129024" x="4657725" y="5965825"/>
          <p14:tracePt t="129030" x="4657725" y="5973763"/>
          <p14:tracePt t="129232" x="4665663" y="5973763"/>
          <p14:tracePt t="129240" x="4691063" y="5973763"/>
          <p14:tracePt t="129246" x="4716463" y="5973763"/>
          <p14:tracePt t="129254" x="4733925" y="5973763"/>
          <p14:tracePt t="129262" x="4759325" y="5965825"/>
          <p14:tracePt t="129270" x="4775200" y="5965825"/>
          <p14:tracePt t="129278" x="4784725" y="5957888"/>
          <p14:tracePt t="129286" x="4802188" y="5957888"/>
          <p14:tracePt t="129294" x="4827588" y="5948363"/>
          <p14:tracePt t="129302" x="4835525" y="5940425"/>
          <p14:tracePt t="129316" x="4843463" y="5932488"/>
          <p14:tracePt t="129325" x="4852988" y="5932488"/>
          <p14:tracePt t="129332" x="4852988" y="5915025"/>
          <p14:tracePt t="129341" x="4860925" y="5905500"/>
          <p14:tracePt t="129348" x="4868863" y="5889625"/>
          <p14:tracePt t="129356" x="4878388" y="5872163"/>
          <p14:tracePt t="129362" x="4886325" y="5864225"/>
          <p14:tracePt t="129370" x="4886325" y="5854700"/>
          <p14:tracePt t="129378" x="4894263" y="5838825"/>
          <p14:tracePt t="129386" x="4903788" y="5821363"/>
          <p14:tracePt t="129394" x="4911725" y="5821363"/>
          <p14:tracePt t="129402" x="4919663" y="5813425"/>
          <p14:tracePt t="129408" x="4919663" y="5803900"/>
          <p14:tracePt t="129425" x="4929188" y="5803900"/>
          <p14:tracePt t="129432" x="4937125" y="5795963"/>
          <p14:tracePt t="129440" x="4937125" y="5788025"/>
          <p14:tracePt t="129448" x="4946650" y="5778500"/>
          <p14:tracePt t="129456" x="4962525" y="5778500"/>
          <p14:tracePt t="129464" x="4962525" y="5770563"/>
          <p14:tracePt t="129470" x="4972050" y="5761038"/>
          <p14:tracePt t="129478" x="4979988" y="5761038"/>
          <p14:tracePt t="129494" x="4987925" y="5761038"/>
          <p14:tracePt t="129502" x="4987925" y="5753100"/>
          <p14:tracePt t="129516" x="4997450" y="5753100"/>
          <p14:tracePt t="129525" x="5005388" y="5745163"/>
          <p14:tracePt t="129556" x="5013325" y="5735638"/>
          <p14:tracePt t="129564" x="5022850" y="5735638"/>
          <p14:tracePt t="129572" x="5030788" y="5735638"/>
          <p14:tracePt t="129586" x="5048250" y="5735638"/>
          <p14:tracePt t="129594" x="5064125" y="5735638"/>
          <p14:tracePt t="129602" x="5091113" y="5735638"/>
          <p14:tracePt t="129610" x="5124450" y="5735638"/>
          <p14:tracePt t="129618" x="5175250" y="5735638"/>
          <p14:tracePt t="129626" x="5235575" y="5735638"/>
          <p14:tracePt t="129632" x="5276850" y="5735638"/>
          <p14:tracePt t="129640" x="5311775" y="5735638"/>
          <p14:tracePt t="129648" x="5345113" y="5735638"/>
          <p14:tracePt t="129656" x="5362575" y="5735638"/>
          <p14:tracePt t="129664" x="5370513" y="5735638"/>
          <p14:tracePt t="129672" x="5387975" y="5735638"/>
          <p14:tracePt t="129734" x="5387975" y="5745163"/>
          <p14:tracePt t="129748" x="5395913" y="5761038"/>
          <p14:tracePt t="129756" x="5405438" y="5761038"/>
          <p14:tracePt t="129764" x="5413375" y="5770563"/>
          <p14:tracePt t="129772" x="5413375" y="5778500"/>
          <p14:tracePt t="129788" x="5413375" y="5788025"/>
          <p14:tracePt t="129794" x="5421313" y="5795963"/>
          <p14:tracePt t="129802" x="5430838" y="5803900"/>
          <p14:tracePt t="129818" x="5438775" y="5813425"/>
          <p14:tracePt t="129826" x="5456238" y="5821363"/>
          <p14:tracePt t="129834" x="5464175" y="5829300"/>
          <p14:tracePt t="129842" x="5472113" y="5846763"/>
          <p14:tracePt t="129848" x="5497513" y="5854700"/>
          <p14:tracePt t="129856" x="5514975" y="5872163"/>
          <p14:tracePt t="129864" x="5540375" y="5889625"/>
          <p14:tracePt t="129872" x="5557838" y="5897563"/>
          <p14:tracePt t="129880" x="5583238" y="5905500"/>
          <p14:tracePt t="129888" x="5600700" y="5905500"/>
          <p14:tracePt t="129896" x="5608638" y="5915025"/>
          <p14:tracePt t="130004" x="5608638" y="5922963"/>
          <p14:tracePt t="130026" x="5616575" y="5922963"/>
          <p14:tracePt t="130520" x="5608638" y="5922963"/>
          <p14:tracePt t="130528" x="5583238" y="5915025"/>
          <p14:tracePt t="130536" x="5557838" y="5905500"/>
          <p14:tracePt t="130544" x="5532438" y="5897563"/>
          <p14:tracePt t="130552" x="5514975" y="5889625"/>
          <p14:tracePt t="130558" x="5489575" y="5889625"/>
          <p14:tracePt t="130566" x="5472113" y="5880100"/>
          <p14:tracePt t="130575" x="5446713" y="5872163"/>
          <p14:tracePt t="130582" x="5430838" y="5864225"/>
          <p14:tracePt t="130590" x="5413375" y="5864225"/>
          <p14:tracePt t="130598" x="5405438" y="5854700"/>
          <p14:tracePt t="130612" x="5395913" y="5854700"/>
          <p14:tracePt t="130620" x="5380038" y="5854700"/>
          <p14:tracePt t="130628" x="5345113" y="5854700"/>
          <p14:tracePt t="130636" x="5311775" y="5854700"/>
          <p14:tracePt t="130644" x="5268913" y="5854700"/>
          <p14:tracePt t="130652" x="5226050" y="5854700"/>
          <p14:tracePt t="130660" x="5167313" y="5854700"/>
          <p14:tracePt t="130667" x="5106988" y="5854700"/>
          <p14:tracePt t="130675" x="5038725" y="5872163"/>
          <p14:tracePt t="130682" x="4979988" y="5880100"/>
          <p14:tracePt t="130690" x="4919663" y="5889625"/>
          <p14:tracePt t="130698" x="4860925" y="5897563"/>
          <p14:tracePt t="130706" x="4827588" y="5905500"/>
          <p14:tracePt t="130714" x="4802188" y="5915025"/>
          <p14:tracePt t="130720" x="4775200" y="5915025"/>
          <p14:tracePt t="130728" x="4767263" y="5922963"/>
          <p14:tracePt t="130736" x="4759325" y="5922963"/>
          <p14:tracePt t="130752" x="4749800" y="5922963"/>
          <p14:tracePt t="130768" x="4741863" y="5922963"/>
          <p14:tracePt t="130782" x="4724400" y="5922963"/>
          <p14:tracePt t="130790" x="4699000" y="5915025"/>
          <p14:tracePt t="130798" x="4673600" y="5905500"/>
          <p14:tracePt t="130806" x="4622800" y="5897563"/>
          <p14:tracePt t="130814" x="4564063" y="5889625"/>
          <p14:tracePt t="130822" x="4503738" y="5880100"/>
          <p14:tracePt t="130828" x="4435475" y="5864225"/>
          <p14:tracePt t="130836" x="4359275" y="5854700"/>
          <p14:tracePt t="130844" x="4300538" y="5846763"/>
          <p14:tracePt t="130852" x="4214813" y="5838825"/>
          <p14:tracePt t="130860" x="4121150" y="5813425"/>
          <p14:tracePt t="130868" x="4037013" y="5803900"/>
          <p14:tracePt t="130876" x="3968750" y="5795963"/>
          <p14:tracePt t="130882" x="3908425" y="5788025"/>
          <p14:tracePt t="130890" x="3857625" y="5770563"/>
          <p14:tracePt t="130898" x="3816350" y="5761038"/>
          <p14:tracePt t="130906" x="3781425" y="5753100"/>
          <p14:tracePt t="130914" x="3748088" y="5745163"/>
          <p14:tracePt t="130922" x="3713163" y="5735638"/>
          <p14:tracePt t="130930" x="3679825" y="5735638"/>
          <p14:tracePt t="130936" x="3646488" y="5727700"/>
          <p14:tracePt t="130944" x="3611563" y="5702300"/>
          <p14:tracePt t="130952" x="3578225" y="5702300"/>
          <p14:tracePt t="130960" x="3552825" y="5694363"/>
          <p14:tracePt t="130968" x="3502025" y="5668963"/>
          <p14:tracePt t="130976" x="3449638" y="5651500"/>
          <p14:tracePt t="130984" x="3408363" y="5641975"/>
          <p14:tracePt t="130990" x="3373438" y="5634038"/>
          <p14:tracePt t="130998" x="3340100" y="5626100"/>
          <p14:tracePt t="131006" x="3314700" y="5616575"/>
          <p14:tracePt t="131014" x="3305175" y="5608638"/>
          <p14:tracePt t="131022" x="3289300" y="5600700"/>
          <p14:tracePt t="131030" x="3271838" y="5600700"/>
          <p14:tracePt t="131038" x="3271838" y="5591175"/>
          <p14:tracePt t="131044" x="3263900" y="5583238"/>
          <p14:tracePt t="131052" x="3254375" y="5575300"/>
          <p14:tracePt t="131060" x="3246438" y="5575300"/>
          <p14:tracePt t="131068" x="3246438" y="5565775"/>
          <p14:tracePt t="131076" x="3228975" y="5557838"/>
          <p14:tracePt t="131084" x="3221038" y="5549900"/>
          <p14:tracePt t="131098" x="3211513" y="5549900"/>
          <p14:tracePt t="131106" x="3203575" y="5549900"/>
          <p14:tracePt t="131122" x="3195638" y="5540375"/>
          <p14:tracePt t="131130" x="3186113" y="5540375"/>
          <p14:tracePt t="131138" x="3170238" y="5540375"/>
          <p14:tracePt t="131146" x="3152775" y="5532438"/>
          <p14:tracePt t="131154" x="3127375" y="5532438"/>
          <p14:tracePt t="131160" x="3109913" y="5532438"/>
          <p14:tracePt t="131168" x="3076575" y="5532438"/>
          <p14:tracePt t="131176" x="3041650" y="5532438"/>
          <p14:tracePt t="131184" x="3008313" y="5532438"/>
          <p14:tracePt t="131192" x="2982913" y="5532438"/>
          <p14:tracePt t="131200" x="2922588" y="5532438"/>
          <p14:tracePt t="131206" x="2863850" y="5540375"/>
          <p14:tracePt t="131214" x="2830513" y="5549900"/>
          <p14:tracePt t="131222" x="2813050" y="5549900"/>
          <p14:tracePt t="131230" x="2805113" y="5549900"/>
          <p14:tracePt t="131238" x="2795588" y="5549900"/>
          <p14:tracePt t="131246" x="2795588" y="5557838"/>
          <p14:tracePt t="131322" x="2787650" y="5557838"/>
          <p14:tracePt t="131338" x="2778125" y="5565775"/>
          <p14:tracePt t="131346" x="2770188" y="5565775"/>
          <p14:tracePt t="131362" x="2752725" y="5575300"/>
          <p14:tracePt t="131370" x="2727325" y="5583238"/>
          <p14:tracePt t="131376" x="2701925" y="5591175"/>
          <p14:tracePt t="131384" x="2676525" y="5591175"/>
          <p14:tracePt t="131392" x="2651125" y="5600700"/>
          <p14:tracePt t="131400" x="2625725" y="5608638"/>
          <p14:tracePt t="131408" x="2600325" y="5616575"/>
          <p14:tracePt t="131416" x="2574925" y="5616575"/>
          <p14:tracePt t="131422" x="2549525" y="5626100"/>
          <p14:tracePt t="131430" x="2541588" y="5626100"/>
          <p14:tracePt t="131438" x="2524125" y="5626100"/>
          <p14:tracePt t="131446" x="2506663" y="5626100"/>
          <p14:tracePt t="131454" x="2489200" y="5634038"/>
          <p14:tracePt t="131462" x="2455863" y="5634038"/>
          <p14:tracePt t="131470" x="2422525" y="5634038"/>
          <p14:tracePt t="131478" x="2397125" y="5641975"/>
          <p14:tracePt t="131484" x="2379663" y="5651500"/>
          <p14:tracePt t="131493" x="2354263" y="5651500"/>
          <p14:tracePt t="131500" x="2328863" y="5651500"/>
          <p14:tracePt t="131508" x="2293938" y="5659438"/>
          <p14:tracePt t="131516" x="2252663" y="5659438"/>
          <p14:tracePt t="131525" x="2200275" y="5659438"/>
          <p14:tracePt t="131532" x="2141538" y="5668963"/>
          <p14:tracePt t="131538" x="2082800" y="5668963"/>
          <p14:tracePt t="131546" x="2022475" y="5676900"/>
          <p14:tracePt t="131554" x="1971675" y="5684838"/>
          <p14:tracePt t="131562" x="1920875" y="5684838"/>
          <p14:tracePt t="131570" x="1885950" y="5694363"/>
          <p14:tracePt t="131578" x="1852613" y="5702300"/>
          <p14:tracePt t="131584" x="1819275" y="5702300"/>
          <p14:tracePt t="131593" x="1784350" y="5702300"/>
          <p14:tracePt t="131600" x="1776413" y="5702300"/>
          <p14:tracePt t="131608" x="1766888" y="5702300"/>
          <p14:tracePt t="131662" x="1758950" y="5702300"/>
          <p14:tracePt t="131686" x="1751013" y="5702300"/>
          <p14:tracePt t="131700" x="1741488" y="5702300"/>
          <p14:tracePt t="131708" x="1733550" y="5702300"/>
          <p14:tracePt t="131724" x="1700213" y="5702300"/>
          <p14:tracePt t="131732" x="1657350" y="5702300"/>
          <p14:tracePt t="131740" x="1614488" y="5702300"/>
          <p14:tracePt t="131748" x="1581150" y="5710238"/>
          <p14:tracePt t="131754" x="1563688" y="5710238"/>
          <p14:tracePt t="131762" x="1538288" y="5719763"/>
          <p14:tracePt t="131770" x="1512888" y="5727700"/>
          <p14:tracePt t="131778" x="1504950" y="5727700"/>
          <p14:tracePt t="131786" x="1504950" y="5735638"/>
          <p14:tracePt t="131794" x="1495425" y="5735638"/>
          <p14:tracePt t="131802" x="1487488" y="5745163"/>
          <p14:tracePt t="131824" x="1487488" y="5753100"/>
          <p14:tracePt t="131840" x="1487488" y="5761038"/>
          <p14:tracePt t="131856" x="1487488" y="5770563"/>
          <p14:tracePt t="131870" x="1487488" y="5778500"/>
          <p14:tracePt t="131878" x="1487488" y="5788025"/>
          <p14:tracePt t="131894" x="1487488" y="5803900"/>
          <p14:tracePt t="131902" x="1487488" y="5813425"/>
          <p14:tracePt t="131910" x="1487488" y="5829300"/>
          <p14:tracePt t="131916" x="1487488" y="5838825"/>
          <p14:tracePt t="131925" x="1487488" y="5846763"/>
          <p14:tracePt t="131932" x="1487488" y="5864225"/>
          <p14:tracePt t="131940" x="1495425" y="5872163"/>
          <p14:tracePt t="131956" x="1504950" y="5880100"/>
          <p14:tracePt t="131964" x="1504950" y="5889625"/>
          <p14:tracePt t="131978" x="1504950" y="5897563"/>
          <p14:tracePt t="131986" x="1512888" y="5905500"/>
          <p14:tracePt t="131994" x="1520825" y="5915025"/>
          <p14:tracePt t="132010" x="1530350" y="5922963"/>
          <p14:tracePt t="132018" x="1538288" y="5932488"/>
          <p14:tracePt t="132025" x="1546225" y="5932488"/>
          <p14:tracePt t="132032" x="1546225" y="5940425"/>
          <p14:tracePt t="132041" x="1555750" y="5948363"/>
          <p14:tracePt t="132048" x="1563688" y="5957888"/>
          <p14:tracePt t="132056" x="1571625" y="5965825"/>
          <p14:tracePt t="132064" x="1571625" y="5973763"/>
          <p14:tracePt t="132072" x="1581150" y="5983288"/>
          <p14:tracePt t="132078" x="1589088" y="5991225"/>
          <p14:tracePt t="132092" x="1589088" y="5999163"/>
          <p14:tracePt t="132094" x="1597025" y="6008688"/>
          <p14:tracePt t="132140" x="1606550" y="6016625"/>
          <p14:tracePt t="132148" x="1606550" y="6024563"/>
          <p14:tracePt t="132156" x="1614488" y="6024563"/>
          <p14:tracePt t="132164" x="1614488" y="6034088"/>
          <p14:tracePt t="132172" x="1622425" y="6042025"/>
          <p14:tracePt t="132180" x="1639888" y="6049963"/>
          <p14:tracePt t="132186" x="1649413" y="6059488"/>
          <p14:tracePt t="132194" x="1665288" y="6076950"/>
          <p14:tracePt t="132203" x="1682750" y="6092825"/>
          <p14:tracePt t="132211" x="1700213" y="6110288"/>
          <p14:tracePt t="132218" x="1716088" y="6127750"/>
          <p14:tracePt t="132226" x="1741488" y="6135688"/>
          <p14:tracePt t="132234" x="1751013" y="6143625"/>
          <p14:tracePt t="132240" x="1766888" y="6153150"/>
          <p14:tracePt t="132248" x="1766888" y="6161088"/>
          <p14:tracePt t="132256" x="1776413" y="6169025"/>
          <p14:tracePt t="132272" x="1784350" y="6169025"/>
          <p14:tracePt t="132342" x="1784350" y="6178550"/>
          <p14:tracePt t="132348" x="1793875" y="6186488"/>
          <p14:tracePt t="132364" x="1801813" y="6194425"/>
          <p14:tracePt t="132372" x="1809750" y="6203950"/>
          <p14:tracePt t="132380" x="1809750" y="6211888"/>
          <p14:tracePt t="132388" x="1819275" y="6211888"/>
          <p14:tracePt t="132404" x="1827213" y="6221413"/>
          <p14:tracePt t="132410" x="1835150" y="6229350"/>
          <p14:tracePt t="132430" x="1844675" y="6229350"/>
          <p14:tracePt t="132442" x="1860550" y="6246813"/>
          <p14:tracePt t="132450" x="1870075" y="6254750"/>
          <p14:tracePt t="132456" x="1878013" y="6254750"/>
          <p14:tracePt t="132464" x="1885950" y="6254750"/>
          <p14:tracePt t="132504" x="1885950" y="6262688"/>
          <p14:tracePt t="140660" x="1895475" y="6262688"/>
          <p14:tracePt t="140668" x="1920875" y="6262688"/>
          <p14:tracePt t="140676" x="1946275" y="6262688"/>
          <p14:tracePt t="140684" x="1979613" y="6262688"/>
          <p14:tracePt t="140692" x="2005013" y="6262688"/>
          <p14:tracePt t="140700" x="2030413" y="6262688"/>
          <p14:tracePt t="140708" x="2065338" y="6262688"/>
          <p14:tracePt t="140716" x="2090738" y="6262688"/>
          <p14:tracePt t="140722" x="2108200" y="6262688"/>
          <p14:tracePt t="140730" x="2133600" y="6262688"/>
          <p14:tracePt t="140738" x="2149475" y="6262688"/>
          <p14:tracePt t="140746" x="2166938" y="6272213"/>
          <p14:tracePt t="140754" x="2184400" y="6272213"/>
          <p14:tracePt t="140762" x="2209800" y="6280150"/>
          <p14:tracePt t="140768" x="2227263" y="6288088"/>
          <p14:tracePt t="140776" x="2260600" y="6297613"/>
          <p14:tracePt t="140784" x="2319338" y="6305550"/>
          <p14:tracePt t="140792" x="2405063" y="6313488"/>
          <p14:tracePt t="140800" x="2506663" y="6330950"/>
          <p14:tracePt t="140808" x="2625725" y="6348413"/>
          <p14:tracePt t="140816" x="2787650" y="6391275"/>
          <p14:tracePt t="140822" x="3041650" y="6432550"/>
          <p14:tracePt t="140830" x="3289300" y="6483350"/>
          <p14:tracePt t="140838" x="3484563" y="6526213"/>
          <p14:tracePt t="140846" x="3586163" y="6535738"/>
          <p14:tracePt t="140854" x="3662363" y="6543675"/>
          <p14:tracePt t="140862" x="3705225" y="6543675"/>
          <p14:tracePt t="140870" x="3748088" y="6543675"/>
          <p14:tracePt t="140878" x="3781425" y="6551613"/>
          <p14:tracePt t="140884" x="3816350" y="6551613"/>
          <p14:tracePt t="140892" x="3832225" y="6551613"/>
          <p14:tracePt t="140900" x="3841750" y="6551613"/>
          <p14:tracePt t="140908" x="3849688" y="6551613"/>
          <p14:tracePt t="140916" x="3857625" y="6561138"/>
          <p14:tracePt t="140932" x="3867150" y="6561138"/>
          <p14:tracePt t="140938" x="3875088" y="6561138"/>
          <p14:tracePt t="140954" x="3883025" y="6561138"/>
          <p14:tracePt t="140962" x="3892550" y="6561138"/>
          <p14:tracePt t="140970" x="3900488" y="6561138"/>
          <p14:tracePt t="140978" x="3908425" y="6561138"/>
          <p14:tracePt t="140986" x="3925888" y="6569075"/>
          <p14:tracePt t="140992" x="3935413" y="6569075"/>
          <p14:tracePt t="141000" x="3951288" y="6569075"/>
          <p14:tracePt t="141008" x="3976688" y="6569075"/>
          <p14:tracePt t="141016" x="3986213" y="6577013"/>
          <p14:tracePt t="141025" x="4011613" y="6577013"/>
          <p14:tracePt t="141032" x="4037013" y="6577013"/>
          <p14:tracePt t="141040" x="4052888" y="6577013"/>
          <p14:tracePt t="141046" x="4079875" y="6577013"/>
          <p14:tracePt t="141054" x="4105275" y="6577013"/>
          <p14:tracePt t="141070" x="4121150" y="6577013"/>
          <p14:tracePt t="141078" x="4130675" y="6577013"/>
          <p14:tracePt t="141092" x="4138613" y="6577013"/>
          <p14:tracePt t="141094" x="4156075" y="6577013"/>
          <p14:tracePt t="141100" x="4164013" y="6577013"/>
          <p14:tracePt t="141108" x="4171950" y="6577013"/>
          <p14:tracePt t="141116" x="4189413" y="6577013"/>
          <p14:tracePt t="141140" x="4197350" y="6577013"/>
          <p14:tracePt t="141148" x="4206875" y="6577013"/>
          <p14:tracePt t="141154" x="4206875" y="6569075"/>
          <p14:tracePt t="141162" x="4224338" y="6569075"/>
          <p14:tracePt t="141170" x="4232275" y="6569075"/>
          <p14:tracePt t="141186" x="4257675" y="6561138"/>
          <p14:tracePt t="141194" x="4275138" y="6551613"/>
          <p14:tracePt t="141202" x="4325938" y="6535738"/>
          <p14:tracePt t="141208" x="4384675" y="6526213"/>
          <p14:tracePt t="141216" x="4460875" y="6492875"/>
          <p14:tracePt t="141225" x="4546600" y="6467475"/>
          <p14:tracePt t="141232" x="4622800" y="6457950"/>
          <p14:tracePt t="141240" x="4683125" y="6442075"/>
          <p14:tracePt t="141248" x="4733925" y="6416675"/>
          <p14:tracePt t="141256" x="4749800" y="6407150"/>
          <p14:tracePt t="141262" x="4767263" y="6407150"/>
          <p14:tracePt t="141270" x="4784725" y="6391275"/>
          <p14:tracePt t="141278" x="4792663" y="6365875"/>
          <p14:tracePt t="141286" x="4802188" y="6338888"/>
          <p14:tracePt t="141294" x="4802188" y="6330950"/>
          <p14:tracePt t="141302" x="4802188" y="6313488"/>
          <p14:tracePt t="141310" x="4810125" y="6305550"/>
          <p14:tracePt t="141316" x="4818063" y="6305550"/>
          <p14:tracePt t="141325" x="4818063" y="6297613"/>
          <p14:tracePt t="141332" x="4827588" y="6288088"/>
          <p14:tracePt t="141341" x="4827588" y="6280150"/>
          <p14:tracePt t="141348" x="4835525" y="6280150"/>
          <p14:tracePt t="141356" x="4843463" y="6280150"/>
          <p14:tracePt t="141432" x="4843463" y="6272213"/>
          <p14:tracePt t="142204" x="4868863" y="6280150"/>
          <p14:tracePt t="142212" x="4878388" y="6280150"/>
          <p14:tracePt t="142798" x="4860925" y="6280150"/>
          <p14:tracePt t="142806" x="4860925" y="6272213"/>
          <p14:tracePt t="142906" x="4860925" y="6262688"/>
          <p14:tracePt t="143146" x="4852988" y="6262688"/>
          <p14:tracePt t="143154" x="4835525" y="6262688"/>
          <p14:tracePt t="143170" x="4827588" y="6262688"/>
          <p14:tracePt t="143176" x="4818063" y="6262688"/>
          <p14:tracePt t="143192" x="4810125" y="6262688"/>
          <p14:tracePt t="143200" x="4792663" y="6262688"/>
          <p14:tracePt t="143216" x="4784725" y="6262688"/>
          <p14:tracePt t="143225" x="4775200" y="6262688"/>
          <p14:tracePt t="143232" x="4767263" y="6262688"/>
          <p14:tracePt t="143238" x="4759325" y="6262688"/>
          <p14:tracePt t="143246" x="4749800" y="6262688"/>
          <p14:tracePt t="143254" x="4741863" y="6262688"/>
          <p14:tracePt t="143262" x="4733925" y="6262688"/>
          <p14:tracePt t="143270" x="4724400" y="6262688"/>
          <p14:tracePt t="143284" x="4716463" y="6262688"/>
          <p14:tracePt t="143292" x="4699000" y="6262688"/>
          <p14:tracePt t="143300" x="4691063" y="6262688"/>
          <p14:tracePt t="143308" x="4673600" y="6262688"/>
          <p14:tracePt t="143316" x="4640263" y="6262688"/>
          <p14:tracePt t="143325" x="4597400" y="6262688"/>
          <p14:tracePt t="143332" x="4554538" y="6272213"/>
          <p14:tracePt t="143338" x="4503738" y="6280150"/>
          <p14:tracePt t="143346" x="4478338" y="6288088"/>
          <p14:tracePt t="143354" x="4445000" y="6297613"/>
          <p14:tracePt t="143362" x="4427538" y="6297613"/>
          <p14:tracePt t="143370" x="4410075" y="6305550"/>
          <p14:tracePt t="143394" x="4402138" y="6305550"/>
          <p14:tracePt t="143440" x="4394200" y="6305550"/>
          <p14:tracePt t="143454" x="4384675" y="6305550"/>
          <p14:tracePt t="143462" x="4368800" y="6305550"/>
          <p14:tracePt t="143470" x="4359275" y="6305550"/>
          <p14:tracePt t="143486" x="4351338" y="6305550"/>
          <p14:tracePt t="143502" x="4341813" y="6305550"/>
          <p14:tracePt t="143540" x="4333875" y="6305550"/>
          <p14:tracePt t="143548" x="4325938" y="6305550"/>
          <p14:tracePt t="143638" x="4316413" y="6305550"/>
          <p14:tracePt t="143642" x="4044950" y="6330950"/>
          <p14:tracePt t="143648" x="4037013" y="6330950"/>
          <p14:tracePt t="143656" x="4027488" y="6330950"/>
          <p14:tracePt t="143662" x="4011613" y="6330950"/>
          <p14:tracePt t="143670" x="3994150" y="6330950"/>
          <p14:tracePt t="143678" x="3986213" y="6330950"/>
          <p14:tracePt t="143686" x="3976688" y="6330950"/>
          <p14:tracePt t="143818" x="3968750" y="6330950"/>
          <p14:tracePt t="143824" x="3960813" y="6330950"/>
          <p14:tracePt t="143832" x="3951288" y="6330950"/>
          <p14:tracePt t="143894" x="3943350" y="6330950"/>
          <p14:tracePt t="143902" x="3935413" y="6330950"/>
          <p14:tracePt t="143910" x="3925888" y="6330950"/>
          <p14:tracePt t="143926" x="3908425" y="6330950"/>
          <p14:tracePt t="143934" x="3883025" y="6323013"/>
          <p14:tracePt t="143940" x="3875088" y="6323013"/>
          <p14:tracePt t="143948" x="3867150" y="6323013"/>
          <p14:tracePt t="143956" x="3857625" y="6313488"/>
          <p14:tracePt t="143972" x="3849688" y="6313488"/>
          <p14:tracePt t="143980" x="3841750" y="6313488"/>
          <p14:tracePt t="144164" x="3849688" y="6313488"/>
          <p14:tracePt t="144180" x="3849688" y="6305550"/>
          <p14:tracePt t="144188" x="3857625" y="6305550"/>
          <p14:tracePt t="144196" x="3883025" y="6305550"/>
          <p14:tracePt t="144204" x="3925888" y="6305550"/>
          <p14:tracePt t="144210" x="3986213" y="6305550"/>
          <p14:tracePt t="144218" x="4052888" y="6305550"/>
          <p14:tracePt t="144226" x="4130675" y="6313488"/>
          <p14:tracePt t="144234" x="4181475" y="6313488"/>
          <p14:tracePt t="144242" x="4224338" y="6313488"/>
          <p14:tracePt t="144250" x="4257675" y="6313488"/>
          <p14:tracePt t="144258" x="4283075" y="6313488"/>
          <p14:tracePt t="144264" x="4316413" y="6323013"/>
          <p14:tracePt t="144272" x="4333875" y="6323013"/>
          <p14:tracePt t="144280" x="4359275" y="6323013"/>
          <p14:tracePt t="144288" x="4368800" y="6323013"/>
          <p14:tracePt t="144296" x="4368800" y="6330950"/>
          <p14:tracePt t="144304" x="4384675" y="6330950"/>
          <p14:tracePt t="144312" x="4394200" y="6338888"/>
          <p14:tracePt t="144326" x="4410075" y="6338888"/>
          <p14:tracePt t="144334" x="4435475" y="6348413"/>
          <p14:tracePt t="144342" x="4470400" y="6365875"/>
          <p14:tracePt t="144350" x="4513263" y="6373813"/>
          <p14:tracePt t="144358" x="4572000" y="6381750"/>
          <p14:tracePt t="144366" x="4673600" y="6407150"/>
          <p14:tracePt t="144372" x="4759325" y="6416675"/>
          <p14:tracePt t="144380" x="4835525" y="6432550"/>
          <p14:tracePt t="144388" x="4894263" y="6442075"/>
          <p14:tracePt t="144396" x="4929188" y="6442075"/>
          <p14:tracePt t="144404" x="4946650" y="6442075"/>
          <p14:tracePt t="144412" x="4972050" y="6450013"/>
          <p14:tracePt t="144420" x="4979988" y="6450013"/>
          <p14:tracePt t="144434" x="4987925" y="6450013"/>
          <p14:tracePt t="144450" x="4997450" y="6450013"/>
          <p14:tracePt t="144458" x="5005388" y="6450013"/>
          <p14:tracePt t="144466" x="5022850" y="6450013"/>
          <p14:tracePt t="144474" x="5048250" y="6450013"/>
          <p14:tracePt t="144480" x="5064125" y="6450013"/>
          <p14:tracePt t="144488" x="5091113" y="6450013"/>
          <p14:tracePt t="144496" x="5116513" y="6450013"/>
          <p14:tracePt t="144504" x="5141913" y="6450013"/>
          <p14:tracePt t="144512" x="5167313" y="6450013"/>
          <p14:tracePt t="144520" x="5192713" y="6450013"/>
          <p14:tracePt t="144528" x="5208588" y="6450013"/>
          <p14:tracePt t="144534" x="5243513" y="6457950"/>
          <p14:tracePt t="144542" x="5302250" y="6457950"/>
          <p14:tracePt t="144550" x="5387975" y="6457950"/>
          <p14:tracePt t="144558" x="5464175" y="6467475"/>
          <p14:tracePt t="144566" x="5507038" y="6467475"/>
          <p14:tracePt t="144575" x="5524500" y="6467475"/>
          <p14:tracePt t="144582" x="5549900" y="6467475"/>
          <p14:tracePt t="144588" x="5557838" y="6467475"/>
          <p14:tracePt t="144596" x="5565775" y="6467475"/>
          <p14:tracePt t="144628" x="5575300" y="6467475"/>
          <p14:tracePt t="144642" x="5583238" y="6467475"/>
          <p14:tracePt t="144666" x="5591175" y="6467475"/>
          <p14:tracePt t="144674" x="5600700" y="6467475"/>
          <p14:tracePt t="144682" x="5608638" y="6467475"/>
          <p14:tracePt t="144690" x="5634038" y="6457950"/>
          <p14:tracePt t="144696" x="5651500" y="6450013"/>
          <p14:tracePt t="144704" x="5668963" y="6442075"/>
          <p14:tracePt t="144712" x="5676900" y="6442075"/>
          <p14:tracePt t="144720" x="5694363" y="6432550"/>
          <p14:tracePt t="144728" x="5702300" y="6424613"/>
          <p14:tracePt t="144744" x="5710238" y="6424613"/>
          <p14:tracePt t="144774" x="5719763" y="6424613"/>
          <p14:tracePt t="144782" x="5727700" y="6416675"/>
          <p14:tracePt t="144790" x="5735638" y="6407150"/>
          <p14:tracePt t="144798" x="5753100" y="6391275"/>
          <p14:tracePt t="144804" x="5761038" y="6381750"/>
          <p14:tracePt t="144820" x="5770563" y="6373813"/>
          <p14:tracePt t="144828" x="5778500" y="6365875"/>
          <p14:tracePt t="144836" x="5778500" y="6356350"/>
          <p14:tracePt t="144852" x="5788025" y="6348413"/>
          <p14:tracePt t="144858" x="5795963" y="6338888"/>
          <p14:tracePt t="144882" x="5795963" y="6330950"/>
          <p14:tracePt t="144906" x="5795963" y="6323013"/>
          <p14:tracePt t="144914" x="5795963" y="6313488"/>
          <p14:tracePt t="144936" x="5795963" y="6305550"/>
          <p14:tracePt t="144944" x="5795963" y="6297613"/>
          <p14:tracePt t="144952" x="5803900" y="6297613"/>
          <p14:tracePt t="144968" x="5803900" y="6288088"/>
          <p14:tracePt t="145044" x="5803900" y="6280150"/>
          <p14:tracePt t="145190" x="5795963" y="6280150"/>
          <p14:tracePt t="145198" x="5778500" y="6280150"/>
          <p14:tracePt t="145206" x="5761038" y="6280150"/>
          <p14:tracePt t="145214" x="5735638" y="6288088"/>
          <p14:tracePt t="145222" x="5719763" y="6297613"/>
          <p14:tracePt t="145230" x="5684838" y="6305550"/>
          <p14:tracePt t="145238" x="5626100" y="6313488"/>
          <p14:tracePt t="145244" x="5565775" y="6330950"/>
          <p14:tracePt t="145252" x="5489575" y="6356350"/>
          <p14:tracePt t="145260" x="5413375" y="6373813"/>
          <p14:tracePt t="145268" x="5337175" y="6391275"/>
          <p14:tracePt t="145276" x="5251450" y="6407150"/>
          <p14:tracePt t="145284" x="5167313" y="6416675"/>
          <p14:tracePt t="145292" x="5091113" y="6432550"/>
          <p14:tracePt t="145298" x="5005388" y="6442075"/>
          <p14:tracePt t="145306" x="4946650" y="6450013"/>
          <p14:tracePt t="145314" x="4911725" y="6457950"/>
          <p14:tracePt t="145322" x="4878388" y="6467475"/>
          <p14:tracePt t="145330" x="4843463" y="6475413"/>
          <p14:tracePt t="145338" x="4784725" y="6483350"/>
          <p14:tracePt t="145346" x="4699000" y="6492875"/>
          <p14:tracePt t="145352" x="4597400" y="6510338"/>
          <p14:tracePt t="145361" x="4503738" y="6510338"/>
          <p14:tracePt t="145368" x="4384675" y="6510338"/>
          <p14:tracePt t="145376" x="4232275" y="6500813"/>
          <p14:tracePt t="145384" x="4079875" y="6500813"/>
          <p14:tracePt t="145392" x="3925888" y="6510338"/>
          <p14:tracePt t="145400" x="3763963" y="6518275"/>
          <p14:tracePt t="145406" x="3654425" y="6535738"/>
          <p14:tracePt t="145414" x="3552825" y="6535738"/>
          <p14:tracePt t="145422" x="3502025" y="6535738"/>
          <p14:tracePt t="145430" x="3467100" y="6535738"/>
          <p14:tracePt t="145438" x="3459163" y="6535738"/>
          <p14:tracePt t="145530" x="3475038" y="6535738"/>
          <p14:tracePt t="145538" x="3492500" y="6526213"/>
          <p14:tracePt t="145546" x="3517900" y="6518275"/>
          <p14:tracePt t="145554" x="3543300" y="6510338"/>
          <p14:tracePt t="145562" x="3568700" y="6492875"/>
          <p14:tracePt t="145570" x="3586163" y="6483350"/>
          <p14:tracePt t="145576" x="3611563" y="6467475"/>
          <p14:tracePt t="145584" x="3629025" y="6457950"/>
          <p14:tracePt t="145592" x="3636963" y="6457950"/>
          <p14:tracePt t="145600" x="3636963" y="6442075"/>
          <p14:tracePt t="145608" x="3646488" y="6432550"/>
          <p14:tracePt t="145616" x="3654425" y="6424613"/>
          <p14:tracePt t="145624" x="3654425" y="6407150"/>
          <p14:tracePt t="145638" x="3654425" y="6399213"/>
          <p14:tracePt t="145646" x="3654425" y="6391275"/>
          <p14:tracePt t="145654" x="3654425" y="6381750"/>
          <p14:tracePt t="145662" x="3646488" y="6381750"/>
          <p14:tracePt t="145724" x="3636963" y="6373813"/>
          <p14:tracePt t="145732" x="3636963" y="6365875"/>
          <p14:tracePt t="145738" x="3629025" y="6365875"/>
          <p14:tracePt t="145746" x="3629025" y="6356350"/>
          <p14:tracePt t="145754" x="3629025" y="6348413"/>
          <p14:tracePt t="145762" x="3629025" y="6338888"/>
          <p14:tracePt t="145770" x="3619500" y="6338888"/>
          <p14:tracePt t="145778" x="3611563" y="6330950"/>
          <p14:tracePt t="145786" x="3611563" y="6323013"/>
          <p14:tracePt t="145792" x="3594100" y="6323013"/>
          <p14:tracePt t="145800" x="3578225" y="6313488"/>
          <p14:tracePt t="145808" x="3578225" y="6305550"/>
          <p14:tracePt t="145816" x="3560763" y="6297613"/>
          <p14:tracePt t="145825" x="3552825" y="6288088"/>
          <p14:tracePt t="145840" x="3543300" y="6280150"/>
          <p14:tracePt t="145854" x="3543300" y="6272213"/>
          <p14:tracePt t="145862" x="3535363" y="6272213"/>
          <p14:tracePt t="148586" x="3552825" y="6272213"/>
          <p14:tracePt t="148594" x="3603625" y="6272213"/>
          <p14:tracePt t="148602" x="3646488" y="6280150"/>
          <p14:tracePt t="148610" x="3687763" y="6297613"/>
          <p14:tracePt t="148618" x="3722688" y="6297613"/>
          <p14:tracePt t="148626" x="3756025" y="6305550"/>
          <p14:tracePt t="148632" x="3798888" y="6313488"/>
          <p14:tracePt t="148640" x="3857625" y="6323013"/>
          <p14:tracePt t="148648" x="3908425" y="6323013"/>
          <p14:tracePt t="148656" x="3943350" y="6330950"/>
          <p14:tracePt t="148664" x="3960813" y="6338888"/>
          <p14:tracePt t="148672" x="3976688" y="6338888"/>
          <p14:tracePt t="148680" x="4002088" y="6348413"/>
          <p14:tracePt t="148686" x="4019550" y="6348413"/>
          <p14:tracePt t="148694" x="4052888" y="6348413"/>
          <p14:tracePt t="148702" x="4095750" y="6356350"/>
          <p14:tracePt t="148710" x="4171950" y="6373813"/>
          <p14:tracePt t="148718" x="4275138" y="6391275"/>
          <p14:tracePt t="148726" x="4402138" y="6416675"/>
          <p14:tracePt t="148734" x="4513263" y="6442075"/>
          <p14:tracePt t="148740" x="4614863" y="6450013"/>
          <p14:tracePt t="148748" x="4716463" y="6457950"/>
          <p14:tracePt t="148756" x="4818063" y="6475413"/>
          <p14:tracePt t="148764" x="4886325" y="6475413"/>
          <p14:tracePt t="148772" x="4946650" y="6475413"/>
          <p14:tracePt t="148780" x="4987925" y="6475413"/>
          <p14:tracePt t="148788" x="5022850" y="6475413"/>
          <p14:tracePt t="148796" x="5048250" y="6475413"/>
          <p14:tracePt t="148802" x="5056188" y="6475413"/>
          <p14:tracePt t="148834" x="5064125" y="6475413"/>
          <p14:tracePt t="148856" x="5073650" y="6475413"/>
          <p14:tracePt t="148880" x="5106988" y="6483350"/>
          <p14:tracePt t="148888" x="5149850" y="6492875"/>
          <p14:tracePt t="148896" x="5235575" y="6510338"/>
          <p14:tracePt t="148904" x="5353050" y="6518275"/>
          <p14:tracePt t="148910" x="5481638" y="6526213"/>
          <p14:tracePt t="148918" x="5591175" y="6543675"/>
          <p14:tracePt t="148926" x="5676900" y="6551613"/>
          <p14:tracePt t="148934" x="5710238" y="6551613"/>
          <p14:tracePt t="148942" x="5727700" y="6561138"/>
          <p14:tracePt t="148950" x="5735638" y="6561138"/>
          <p14:tracePt t="148996" x="5745163" y="6561138"/>
          <p14:tracePt t="149050" x="5753100" y="6561138"/>
          <p14:tracePt t="149120" x="5761038" y="6561138"/>
          <p14:tracePt t="149126" x="5770563" y="6561138"/>
          <p14:tracePt t="149134" x="5778500" y="6551613"/>
          <p14:tracePt t="149142" x="5778500" y="6535738"/>
          <p14:tracePt t="149150" x="5778500" y="6526213"/>
          <p14:tracePt t="149158" x="5778500" y="6518275"/>
          <p14:tracePt t="149166" x="5778500" y="6500813"/>
          <p14:tracePt t="149174" x="5778500" y="6492875"/>
          <p14:tracePt t="149180" x="5770563" y="6475413"/>
          <p14:tracePt t="149188" x="5770563" y="6450013"/>
          <p14:tracePt t="149196" x="5761038" y="6424613"/>
          <p14:tracePt t="149204" x="5753100" y="6407150"/>
          <p14:tracePt t="149212" x="5745163" y="6391275"/>
          <p14:tracePt t="149220" x="5745163" y="6381750"/>
          <p14:tracePt t="149226" x="5745163" y="6373813"/>
          <p14:tracePt t="149234" x="5735638" y="6365875"/>
          <p14:tracePt t="149242" x="5735638" y="6356350"/>
          <p14:tracePt t="149258" x="5735638" y="6348413"/>
          <p14:tracePt t="149266" x="5727700" y="6348413"/>
          <p14:tracePt t="149275" x="5727700" y="6338888"/>
          <p14:tracePt t="149304" x="5719763" y="6330950"/>
          <p14:tracePt t="149312" x="5719763" y="6323013"/>
          <p14:tracePt t="149320" x="5710238" y="6305550"/>
          <p14:tracePt t="149328" x="5702300" y="6280150"/>
          <p14:tracePt t="149336" x="5684838" y="6262688"/>
          <p14:tracePt t="149342" x="5676900" y="6237288"/>
          <p14:tracePt t="149350" x="5668963" y="6211888"/>
          <p14:tracePt t="149358" x="5668963" y="6203950"/>
          <p14:tracePt t="149366" x="5659438" y="6203950"/>
          <p14:tracePt t="150516" x="5651500" y="6194425"/>
          <p14:tracePt t="150524" x="5641975" y="6194425"/>
          <p14:tracePt t="150532" x="5641975" y="6186488"/>
          <p14:tracePt t="150541" x="5634038" y="6186488"/>
          <p14:tracePt t="150546" x="5626100" y="6186488"/>
          <p14:tracePt t="150554" x="5626100" y="6178550"/>
          <p14:tracePt t="150562" x="5616575" y="6178550"/>
          <p14:tracePt t="150570" x="5608638" y="6169025"/>
          <p14:tracePt t="150578" x="5608638" y="6161088"/>
          <p14:tracePt t="150586" x="5600700" y="6161088"/>
          <p14:tracePt t="150648" x="5600700" y="6153150"/>
          <p14:tracePt t="150856" x="5583238" y="6153150"/>
          <p14:tracePt t="150864" x="5549900" y="6143625"/>
          <p14:tracePt t="150870" x="5514975" y="6135688"/>
          <p14:tracePt t="150878" x="5489575" y="6127750"/>
          <p14:tracePt t="150886" x="5438775" y="6127750"/>
          <p14:tracePt t="150894" x="5380038" y="6118225"/>
          <p14:tracePt t="150902" x="5327650" y="6118225"/>
          <p14:tracePt t="150910" x="5251450" y="6110288"/>
          <p14:tracePt t="150918" x="5141913" y="6110288"/>
          <p14:tracePt t="150926" x="5038725" y="6110288"/>
          <p14:tracePt t="150932" x="4972050" y="6102350"/>
          <p14:tracePt t="150940" x="4911725" y="6102350"/>
          <p14:tracePt t="150948" x="4868863" y="6102350"/>
          <p14:tracePt t="150956" x="4810125" y="6102350"/>
          <p14:tracePt t="150964" x="4775200" y="6102350"/>
          <p14:tracePt t="150972" x="4741863" y="6102350"/>
          <p14:tracePt t="150978" x="4708525" y="6092825"/>
          <p14:tracePt t="150986" x="4683125" y="6084888"/>
          <p14:tracePt t="150994" x="4648200" y="6076950"/>
          <p14:tracePt t="151002" x="4614863" y="6067425"/>
          <p14:tracePt t="151010" x="4579938" y="6067425"/>
          <p14:tracePt t="151018" x="4546600" y="6059488"/>
          <p14:tracePt t="151026" x="4513263" y="6049963"/>
          <p14:tracePt t="151032" x="4486275" y="6042025"/>
          <p14:tracePt t="151040" x="4452938" y="6042025"/>
          <p14:tracePt t="151048" x="4394200" y="6034088"/>
          <p14:tracePt t="151056" x="4333875" y="6024563"/>
          <p14:tracePt t="151064" x="4275138" y="6008688"/>
          <p14:tracePt t="151072" x="4224338" y="6008688"/>
          <p14:tracePt t="151091" x="4070350" y="5991225"/>
          <p14:tracePt t="151094" x="3986213" y="5983288"/>
          <p14:tracePt t="151102" x="3917950" y="5965825"/>
          <p14:tracePt t="151110" x="3824288" y="5957888"/>
          <p14:tracePt t="151118" x="3756025" y="5948363"/>
          <p14:tracePt t="151126" x="3697288" y="5940425"/>
          <p14:tracePt t="151134" x="3662363" y="5932488"/>
          <p14:tracePt t="151143" x="3629025" y="5922963"/>
          <p14:tracePt t="151148" x="3603625" y="5915025"/>
          <p14:tracePt t="151156" x="3594100" y="5915025"/>
          <p14:tracePt t="151164" x="3586163" y="5905500"/>
          <p14:tracePt t="151172" x="3578225" y="5905500"/>
          <p14:tracePt t="151188" x="3568700" y="5905500"/>
          <p14:tracePt t="151196" x="3560763" y="5897563"/>
          <p14:tracePt t="151202" x="3552825" y="5897563"/>
          <p14:tracePt t="151210" x="3527425" y="5897563"/>
          <p14:tracePt t="151218" x="3492500" y="5897563"/>
          <p14:tracePt t="151226" x="3449638" y="5889625"/>
          <p14:tracePt t="151234" x="3390900" y="5889625"/>
          <p14:tracePt t="151242" x="3322638" y="5889625"/>
          <p14:tracePt t="151250" x="3221038" y="5889625"/>
          <p14:tracePt t="151256" x="3135313" y="5889625"/>
          <p14:tracePt t="151264" x="3033713" y="5897563"/>
          <p14:tracePt t="151272" x="2932113" y="5922963"/>
          <p14:tracePt t="151280" x="2830513" y="5932488"/>
          <p14:tracePt t="151288" x="2744788" y="5940425"/>
          <p14:tracePt t="151296" x="2676525" y="5957888"/>
          <p14:tracePt t="151304" x="2617788" y="5957888"/>
          <p14:tracePt t="151310" x="2582863" y="5957888"/>
          <p14:tracePt t="151318" x="2557463" y="5957888"/>
          <p14:tracePt t="151326" x="2541588" y="5957888"/>
          <p14:tracePt t="151334" x="2532063" y="5957888"/>
          <p14:tracePt t="151350" x="2524125" y="5957888"/>
          <p14:tracePt t="151580" x="2489200" y="5957888"/>
          <p14:tracePt t="151588" x="2473325" y="5957888"/>
          <p14:tracePt t="151596" x="2455863" y="5965825"/>
          <p14:tracePt t="151604" x="2430463" y="5965825"/>
          <p14:tracePt t="151612" x="2422525" y="5965825"/>
          <p14:tracePt t="151620" x="2405063" y="5965825"/>
          <p14:tracePt t="151628" x="2387600" y="5965825"/>
          <p14:tracePt t="151634" x="2379663" y="5965825"/>
          <p14:tracePt t="151642" x="2371725" y="5965825"/>
          <p14:tracePt t="151650" x="2362200" y="5965825"/>
          <p14:tracePt t="151728" x="2354263" y="5965825"/>
          <p14:tracePt t="151744" x="2344738" y="5965825"/>
          <p14:tracePt t="151758" x="2328863" y="5965825"/>
          <p14:tracePt t="151766" x="2311400" y="5965825"/>
          <p14:tracePt t="151774" x="2293938" y="5965825"/>
          <p14:tracePt t="151782" x="2268538" y="5965825"/>
          <p14:tracePt t="151790" x="2260600" y="5965825"/>
          <p14:tracePt t="151804" x="2252663" y="5965825"/>
          <p14:tracePt t="151812" x="2243138" y="5965825"/>
          <p14:tracePt t="151890" x="2235200" y="5965825"/>
          <p14:tracePt t="151906" x="2227263" y="5965825"/>
          <p14:tracePt t="151912" x="2217738" y="5965825"/>
          <p14:tracePt t="151920" x="2200275" y="5965825"/>
          <p14:tracePt t="151928" x="2192338" y="5965825"/>
          <p14:tracePt t="151944" x="2184400" y="5965825"/>
          <p14:tracePt t="151952" x="2174875" y="5965825"/>
          <p14:tracePt t="151960" x="2166938" y="5965825"/>
          <p14:tracePt t="151982" x="2159000" y="5965825"/>
          <p14:tracePt t="151990" x="2149475" y="5965825"/>
          <p14:tracePt t="152028" x="2141538" y="5965825"/>
          <p14:tracePt t="152044" x="2133600" y="5965825"/>
          <p14:tracePt t="152052" x="2124075" y="5965825"/>
          <p14:tracePt t="152060" x="2116138" y="5965825"/>
          <p14:tracePt t="152066" x="2108200" y="5965825"/>
          <p14:tracePt t="152122" x="2098675" y="5965825"/>
          <p14:tracePt t="152128" x="2090738" y="5965825"/>
          <p14:tracePt t="152136" x="2082800" y="5965825"/>
          <p14:tracePt t="152160" x="2073275" y="5973763"/>
          <p14:tracePt t="152168" x="2065338" y="5973763"/>
          <p14:tracePt t="152182" x="2055813" y="5973763"/>
          <p14:tracePt t="152190" x="2055813" y="5983288"/>
          <p14:tracePt t="152198" x="2047875" y="5983288"/>
          <p14:tracePt t="152206" x="2039938" y="5983288"/>
          <p14:tracePt t="152214" x="2039938" y="5991225"/>
          <p14:tracePt t="152230" x="2030413" y="5999163"/>
          <p14:tracePt t="152260" x="2022475" y="6008688"/>
          <p14:tracePt t="152298" x="2022475" y="6016625"/>
          <p14:tracePt t="152306" x="2022475" y="6024563"/>
          <p14:tracePt t="152314" x="2014538" y="6024563"/>
          <p14:tracePt t="152322" x="2014538" y="6034088"/>
          <p14:tracePt t="152330" x="2014538" y="6042025"/>
          <p14:tracePt t="152338" x="2014538" y="6049963"/>
          <p14:tracePt t="152344" x="1997075" y="6059488"/>
          <p14:tracePt t="152352" x="1989138" y="6067425"/>
          <p14:tracePt t="152360" x="1971675" y="6076950"/>
          <p14:tracePt t="152368" x="1954213" y="6084888"/>
          <p14:tracePt t="152376" x="1946275" y="6084888"/>
          <p14:tracePt t="152392" x="1946275" y="6092825"/>
          <p14:tracePt t="153000" x="1954213" y="6092825"/>
          <p14:tracePt t="153016" x="1963738" y="6092825"/>
          <p14:tracePt t="153094" x="1954213" y="6092825"/>
          <p14:tracePt t="153102" x="1938338" y="6092825"/>
          <p14:tracePt t="153108" x="1928813" y="6092825"/>
          <p14:tracePt t="153116" x="1903413" y="6084888"/>
          <p14:tracePt t="153124" x="1878013" y="6084888"/>
          <p14:tracePt t="153132" x="1878013" y="6076950"/>
          <p14:tracePt t="153140" x="1860550" y="6076950"/>
          <p14:tracePt t="153148" x="1852613" y="6076950"/>
          <p14:tracePt t="153162" x="1844675" y="6076950"/>
          <p14:tracePt t="153170" x="1835150" y="6076950"/>
          <p14:tracePt t="153178" x="1835150" y="6067425"/>
          <p14:tracePt t="153186" x="1819275" y="6067425"/>
          <p14:tracePt t="153194" x="1801813" y="6067425"/>
          <p14:tracePt t="153202" x="1793875" y="6067425"/>
          <p14:tracePt t="153210" x="1776413" y="6067425"/>
          <p14:tracePt t="153216" x="1766888" y="6067425"/>
          <p14:tracePt t="153224" x="1758950" y="6067425"/>
          <p14:tracePt t="153232" x="1751013" y="6067425"/>
          <p14:tracePt t="153240" x="1741488" y="6067425"/>
          <p14:tracePt t="153256" x="1725613" y="6067425"/>
          <p14:tracePt t="153264" x="1716088" y="6059488"/>
          <p14:tracePt t="153270" x="1690688" y="6059488"/>
          <p14:tracePt t="153278" x="1674813" y="6059488"/>
          <p14:tracePt t="153286" x="1665288" y="6059488"/>
          <p14:tracePt t="153294" x="1639888" y="6059488"/>
          <p14:tracePt t="153302" x="1622425" y="6059488"/>
          <p14:tracePt t="153310" x="1614488" y="6059488"/>
          <p14:tracePt t="153318" x="1606550" y="6059488"/>
          <p14:tracePt t="153326" x="1597025" y="6059488"/>
          <p14:tracePt t="153340" x="1589088" y="6059488"/>
          <p14:tracePt t="153348" x="1581150" y="6059488"/>
          <p14:tracePt t="153386" x="1571625" y="6067425"/>
          <p14:tracePt t="153394" x="1563688" y="6067425"/>
          <p14:tracePt t="153402" x="1555750" y="6067425"/>
          <p14:tracePt t="153642" x="1546225" y="6067425"/>
          <p14:tracePt t="153656" x="1538288" y="6059488"/>
          <p14:tracePt t="153672" x="1538288" y="6049963"/>
          <p14:tracePt t="153688" x="1538288" y="6042025"/>
          <p14:tracePt t="153696" x="1538288" y="6034088"/>
          <p14:tracePt t="153710" x="1546225" y="6024563"/>
          <p14:tracePt t="153718" x="1546225" y="6016625"/>
          <p14:tracePt t="153734" x="1546225" y="6008688"/>
          <p14:tracePt t="153750" x="1546225" y="5999163"/>
          <p14:tracePt t="153764" x="1538288" y="5999163"/>
          <p14:tracePt t="153780" x="1530350" y="5999163"/>
          <p14:tracePt t="153788" x="1520825" y="5991225"/>
          <p14:tracePt t="153796" x="1512888" y="5991225"/>
          <p14:tracePt t="153804" x="1512888" y="5983288"/>
          <p14:tracePt t="153812" x="1504950" y="5983288"/>
          <p14:tracePt t="153818" x="1495425" y="5983288"/>
          <p14:tracePt t="154028" x="1495425" y="5973763"/>
          <p14:tracePt t="154042" x="1504950" y="5973763"/>
          <p14:tracePt t="154050" x="1512888" y="5973763"/>
          <p14:tracePt t="154066" x="1530350" y="5973763"/>
          <p14:tracePt t="154074" x="1555750" y="5965825"/>
          <p14:tracePt t="154091" x="1589088" y="5948363"/>
          <p14:tracePt t="154096" x="1614488" y="5940425"/>
          <p14:tracePt t="154104" x="1622425" y="5932488"/>
          <p14:tracePt t="154112" x="1649413" y="5922963"/>
          <p14:tracePt t="154120" x="1665288" y="5915025"/>
          <p14:tracePt t="154128" x="1690688" y="5905500"/>
          <p14:tracePt t="154136" x="1708150" y="5905500"/>
          <p14:tracePt t="154142" x="1733550" y="5905500"/>
          <p14:tracePt t="154150" x="1766888" y="5897563"/>
          <p14:tracePt t="154158" x="1801813" y="5889625"/>
          <p14:tracePt t="154166" x="1844675" y="5880100"/>
          <p14:tracePt t="154174" x="1895475" y="5864225"/>
          <p14:tracePt t="154182" x="1920875" y="5854700"/>
          <p14:tracePt t="154190" x="1954213" y="5854700"/>
          <p14:tracePt t="154196" x="1979613" y="5854700"/>
          <p14:tracePt t="154204" x="1989138" y="5854700"/>
          <p14:tracePt t="154290" x="2022475" y="5854700"/>
          <p14:tracePt t="154298" x="2073275" y="5846763"/>
          <p14:tracePt t="154304" x="2133600" y="5846763"/>
          <p14:tracePt t="154312" x="2166938" y="5838825"/>
          <p14:tracePt t="154320" x="2209800" y="5829300"/>
          <p14:tracePt t="154328" x="2260600" y="5821363"/>
          <p14:tracePt t="154336" x="2303463" y="5803900"/>
          <p14:tracePt t="154344" x="2344738" y="5795963"/>
          <p14:tracePt t="154352" x="2405063" y="5788025"/>
          <p14:tracePt t="154360" x="2481263" y="5778500"/>
          <p14:tracePt t="154366" x="2541588" y="5770563"/>
          <p14:tracePt t="154375" x="2600325" y="5761038"/>
          <p14:tracePt t="154382" x="2643188" y="5753100"/>
          <p14:tracePt t="154390" x="2676525" y="5745163"/>
          <p14:tracePt t="154398" x="2701925" y="5735638"/>
          <p14:tracePt t="154406" x="2727325" y="5727700"/>
          <p14:tracePt t="154414" x="2752725" y="5719763"/>
          <p14:tracePt t="154420" x="2795588" y="5710238"/>
          <p14:tracePt t="154428" x="2855913" y="5702300"/>
          <p14:tracePt t="154436" x="2940050" y="5684838"/>
          <p14:tracePt t="154444" x="3025775" y="5676900"/>
          <p14:tracePt t="154452" x="3109913" y="5668963"/>
          <p14:tracePt t="154460" x="3211513" y="5659438"/>
          <p14:tracePt t="154466" x="3330575" y="5641975"/>
          <p14:tracePt t="154474" x="3424238" y="5634038"/>
          <p14:tracePt t="154482" x="3527425" y="5608638"/>
          <p14:tracePt t="154490" x="3619500" y="5591175"/>
          <p14:tracePt t="154498" x="3679825" y="5575300"/>
          <p14:tracePt t="154506" x="3722688" y="5565775"/>
          <p14:tracePt t="154514" x="3756025" y="5557838"/>
          <p14:tracePt t="154520" x="3773488" y="5557838"/>
          <p14:tracePt t="154536" x="3781425" y="5557838"/>
          <p14:tracePt t="154552" x="3790950" y="5557838"/>
          <p14:tracePt t="154576" x="3798888" y="5557838"/>
          <p14:tracePt t="154582" x="3806825" y="5557838"/>
          <p14:tracePt t="154590" x="3816350" y="5557838"/>
          <p14:tracePt t="154598" x="3824288" y="5557838"/>
          <p14:tracePt t="154606" x="3849688" y="5565775"/>
          <p14:tracePt t="154614" x="3875088" y="5575300"/>
          <p14:tracePt t="154622" x="3892550" y="5591175"/>
          <p14:tracePt t="154628" x="3925888" y="5600700"/>
          <p14:tracePt t="154636" x="3960813" y="5608638"/>
          <p14:tracePt t="154644" x="3986213" y="5616575"/>
          <p14:tracePt t="154652" x="4011613" y="5626100"/>
          <p14:tracePt t="154660" x="4019550" y="5626100"/>
          <p14:tracePt t="154668" x="4037013" y="5634038"/>
          <p14:tracePt t="154676" x="4044950" y="5641975"/>
          <p14:tracePt t="154682" x="4062413" y="5651500"/>
          <p14:tracePt t="154690" x="4079875" y="5651500"/>
          <p14:tracePt t="154698" x="4087813" y="5659438"/>
          <p14:tracePt t="154706" x="4095750" y="5659438"/>
          <p14:tracePt t="154714" x="4121150" y="5668963"/>
          <p14:tracePt t="154722" x="4156075" y="5676900"/>
          <p14:tracePt t="154730" x="4189413" y="5694363"/>
          <p14:tracePt t="154738" x="4232275" y="5719763"/>
          <p14:tracePt t="154744" x="4283075" y="5727700"/>
          <p14:tracePt t="154752" x="4325938" y="5735638"/>
          <p14:tracePt t="154760" x="4384675" y="5753100"/>
          <p14:tracePt t="154768" x="4452938" y="5778500"/>
          <p14:tracePt t="154776" x="4521200" y="5795963"/>
          <p14:tracePt t="154784" x="4614863" y="5803900"/>
          <p14:tracePt t="154792" x="4699000" y="5821363"/>
          <p14:tracePt t="154798" x="4767263" y="5829300"/>
          <p14:tracePt t="154806" x="4827588" y="5838825"/>
          <p14:tracePt t="154814" x="4860925" y="5846763"/>
          <p14:tracePt t="154822" x="4878388" y="5854700"/>
          <p14:tracePt t="154830" x="4886325" y="5854700"/>
          <p14:tracePt t="154852" x="4894263" y="5854700"/>
          <p14:tracePt t="154914" x="4903788" y="5864225"/>
          <p14:tracePt t="154984" x="4911725" y="5864225"/>
          <p14:tracePt t="154992" x="4919663" y="5864225"/>
          <p14:tracePt t="155000" x="4929188" y="5864225"/>
          <p14:tracePt t="158350" x="4919663" y="5864225"/>
          <p14:tracePt t="158356" x="4911725" y="5864225"/>
          <p14:tracePt t="158364" x="4894263" y="5864225"/>
          <p14:tracePt t="158380" x="4878388" y="5864225"/>
          <p14:tracePt t="158388" x="4860925" y="5872163"/>
          <p14:tracePt t="158396" x="4843463" y="5880100"/>
          <p14:tracePt t="158402" x="4835525" y="5889625"/>
          <p14:tracePt t="158410" x="4827588" y="5889625"/>
          <p14:tracePt t="158504" x="4818063" y="5889625"/>
          <p14:tracePt t="158526" x="4818063" y="5897563"/>
          <p14:tracePt t="158712" x="4827588" y="5897563"/>
          <p14:tracePt t="158734" x="4835525" y="5897563"/>
          <p14:tracePt t="158758" x="4843463" y="5897563"/>
          <p14:tracePt t="158766" x="4852988" y="5897563"/>
          <p14:tracePt t="158782" x="4860925" y="5897563"/>
          <p14:tracePt t="158844" x="4868863" y="5897563"/>
          <p14:tracePt t="158866" x="4878388" y="5897563"/>
          <p14:tracePt t="158882" x="4929188" y="5897563"/>
          <p14:tracePt t="158890" x="5005388" y="5915025"/>
          <p14:tracePt t="158898" x="5056188" y="5915025"/>
          <p14:tracePt t="158904" x="5091113" y="5922963"/>
          <p14:tracePt t="158912" x="5116513" y="5922963"/>
          <p14:tracePt t="158920" x="5141913" y="5932488"/>
          <p14:tracePt t="158928" x="5157788" y="5932488"/>
          <p14:tracePt t="158936" x="5167313" y="5932488"/>
          <p14:tracePt t="158944" x="5175250" y="5932488"/>
          <p14:tracePt t="158958" x="5183188" y="5940425"/>
          <p14:tracePt t="158966" x="5192713" y="5948363"/>
          <p14:tracePt t="158974" x="5200650" y="5948363"/>
          <p14:tracePt t="158982" x="5218113" y="5957888"/>
          <p14:tracePt t="158990" x="5243513" y="5965825"/>
          <p14:tracePt t="158998" x="5268913" y="5973763"/>
          <p14:tracePt t="159006" x="5337175" y="5999163"/>
          <p14:tracePt t="159012" x="5464175" y="6042025"/>
          <p14:tracePt t="159020" x="5591175" y="6059488"/>
          <p14:tracePt t="159028" x="5719763" y="6076950"/>
          <p14:tracePt t="159036" x="5838825" y="6092825"/>
          <p14:tracePt t="159044" x="5932488" y="6110288"/>
          <p14:tracePt t="159052" x="6067425" y="6143625"/>
          <p14:tracePt t="159060" x="6178550" y="6169025"/>
          <p14:tracePt t="159066" x="6297613" y="6203950"/>
          <p14:tracePt t="159074" x="6381750" y="6221413"/>
          <p14:tracePt t="159082" x="6450013" y="6254750"/>
          <p14:tracePt t="159092" x="6475413" y="6262688"/>
          <p14:tracePt t="159098" x="6492875" y="6272213"/>
          <p14:tracePt t="159106" x="6500813" y="6280150"/>
          <p14:tracePt t="159160" x="6510338" y="6288088"/>
          <p14:tracePt t="159174" x="6526213" y="6305550"/>
          <p14:tracePt t="159182" x="6569075" y="6330950"/>
          <p14:tracePt t="159190" x="6637338" y="6348413"/>
          <p14:tracePt t="159198" x="6680200" y="6356350"/>
          <p14:tracePt t="159206" x="6713538" y="6365875"/>
          <p14:tracePt t="159214" x="6738938" y="6373813"/>
          <p14:tracePt t="159222" x="6746875" y="6381750"/>
          <p14:tracePt t="159228" x="6764338" y="6391275"/>
          <p14:tracePt t="159236" x="6789738" y="6399213"/>
          <p14:tracePt t="159244" x="6799263" y="6407150"/>
          <p14:tracePt t="159252" x="6807200" y="6407150"/>
          <p14:tracePt t="159260" x="6815138" y="6407150"/>
          <p14:tracePt t="159268" x="6824663" y="6416675"/>
          <p14:tracePt t="159276" x="6824663" y="6424613"/>
          <p14:tracePt t="159282" x="6832600" y="6424613"/>
          <p14:tracePt t="159291" x="6840538" y="6424613"/>
          <p14:tracePt t="159314" x="6840538" y="6432550"/>
          <p14:tracePt t="159360" x="6850063" y="6432550"/>
          <p14:tracePt t="159368" x="6858000" y="6432550"/>
          <p14:tracePt t="159390" x="6865938" y="6432550"/>
          <p14:tracePt t="159406" x="6875463" y="6432550"/>
          <p14:tracePt t="159414" x="6883400" y="6432550"/>
          <p14:tracePt t="159430" x="6900863" y="6432550"/>
          <p14:tracePt t="159438" x="6908800" y="6432550"/>
          <p14:tracePt t="159452" x="6926263" y="6432550"/>
          <p14:tracePt t="159460" x="6934200" y="6432550"/>
          <p14:tracePt t="159476" x="6943725" y="6424613"/>
          <p14:tracePt t="159484" x="6951663" y="6424613"/>
          <p14:tracePt t="159498" x="6959600" y="6424613"/>
          <p14:tracePt t="159506" x="6959600" y="6416675"/>
          <p14:tracePt t="159514" x="6969125" y="6416675"/>
          <p14:tracePt t="159522" x="6977063" y="6416675"/>
          <p14:tracePt t="159530" x="6977063" y="6407150"/>
          <p14:tracePt t="159538" x="6985000" y="6407150"/>
          <p14:tracePt t="159546" x="6994525" y="6399213"/>
          <p14:tracePt t="159584" x="7002463" y="6399213"/>
          <p14:tracePt t="159606" x="7010400" y="6399213"/>
          <p14:tracePt t="159614" x="7010400" y="6391275"/>
          <p14:tracePt t="159622" x="7019925" y="6391275"/>
          <p14:tracePt t="159630" x="7019925" y="6381750"/>
          <p14:tracePt t="159638" x="7019925" y="6373813"/>
          <p14:tracePt t="159676" x="7027863" y="6373813"/>
          <p14:tracePt t="159684" x="7027863" y="6365875"/>
          <p14:tracePt t="159700" x="7027863" y="6356350"/>
          <p14:tracePt t="159714" x="7027863" y="6348413"/>
          <p14:tracePt t="159722" x="7027863" y="6338888"/>
          <p14:tracePt t="159738" x="7027863" y="6330950"/>
          <p14:tracePt t="159770" x="7027863" y="6323013"/>
          <p14:tracePt t="159776" x="7027863" y="6313488"/>
          <p14:tracePt t="159824" x="7027863" y="6305550"/>
          <p14:tracePt t="159830" x="7027863" y="6297613"/>
          <p14:tracePt t="159846" x="7027863" y="6288088"/>
          <p14:tracePt t="166153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80CA05-EC83-49A0-A11E-2EFEC203B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772" y="957414"/>
            <a:ext cx="8712968" cy="561662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fr-FR" sz="1800" dirty="0">
              <a:latin typeface="Courier New" panose="020703090202050204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9BCB21-12CC-41C3-876B-5ABA41A04888}"/>
              </a:ext>
            </a:extLst>
          </p:cNvPr>
          <p:cNvSpPr/>
          <p:nvPr/>
        </p:nvSpPr>
        <p:spPr>
          <a:xfrm>
            <a:off x="1448388" y="293890"/>
            <a:ext cx="5832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800" dirty="0">
                <a:latin typeface="Verdana" panose="020B0604030504040204" pitchFamily="34" charset="0"/>
                <a:ea typeface="Verdana" panose="020B0604030504040204" pitchFamily="34" charset="0"/>
              </a:rPr>
              <a:t>Structure d’un fichier .</a:t>
            </a:r>
            <a:r>
              <a:rPr lang="fr-FR" sz="2800" dirty="0" err="1">
                <a:latin typeface="Verdana" panose="020B0604030504040204" pitchFamily="34" charset="0"/>
                <a:ea typeface="Verdana" panose="020B0604030504040204" pitchFamily="34" charset="0"/>
              </a:rPr>
              <a:t>mly</a:t>
            </a:r>
            <a:r>
              <a:rPr lang="fr-FR" sz="2800" dirty="0">
                <a:latin typeface="Verdana" panose="020B0604030504040204" pitchFamily="34" charset="0"/>
                <a:ea typeface="Verdana" panose="020B0604030504040204" pitchFamily="34" charset="0"/>
              </a:rPr>
              <a:t> (fin)</a:t>
            </a:r>
            <a:endParaRPr lang="fr-FR" sz="2800" dirty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136C90BE-B3B4-44D0-A22C-BC36CB0BB175}"/>
              </a:ext>
            </a:extLst>
          </p:cNvPr>
          <p:cNvSpPr txBox="1">
            <a:spLocks/>
          </p:cNvSpPr>
          <p:nvPr/>
        </p:nvSpPr>
        <p:spPr>
          <a:xfrm>
            <a:off x="418773" y="1196752"/>
            <a:ext cx="8473708" cy="55175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fr-FR" sz="1800" dirty="0" err="1">
                <a:latin typeface="Courier New" panose="02070309020205020404" pitchFamily="49" charset="0"/>
              </a:rPr>
              <a:t>instr</a:t>
            </a:r>
            <a:r>
              <a:rPr lang="fr-FR" sz="1800" dirty="0">
                <a:latin typeface="Courier New" panose="02070309020205020404" pitchFamily="49" charset="0"/>
              </a:rPr>
              <a:t>: x = ID ASSIGN e = </a:t>
            </a:r>
            <a:r>
              <a:rPr lang="fr-FR" sz="1800" dirty="0" err="1">
                <a:latin typeface="Courier New" panose="02070309020205020404" pitchFamily="49" charset="0"/>
              </a:rPr>
              <a:t>expr</a:t>
            </a:r>
            <a:r>
              <a:rPr lang="fr-FR" sz="1800" dirty="0">
                <a:latin typeface="Courier New" panose="02070309020205020404" pitchFamily="49" charset="0"/>
              </a:rPr>
              <a:t>     { </a:t>
            </a:r>
            <a:r>
              <a:rPr lang="fr-FR" sz="1800" dirty="0" err="1">
                <a:latin typeface="Courier New" panose="02070309020205020404" pitchFamily="49" charset="0"/>
              </a:rPr>
              <a:t>Assign</a:t>
            </a:r>
            <a:r>
              <a:rPr lang="fr-FR" sz="1800" dirty="0">
                <a:latin typeface="Courier New" panose="02070309020205020404" pitchFamily="49" charset="0"/>
              </a:rPr>
              <a:t>(x, e) }</a:t>
            </a:r>
          </a:p>
          <a:p>
            <a:pPr marL="0" indent="0">
              <a:buFont typeface="Arial" pitchFamily="34" charset="0"/>
              <a:buNone/>
            </a:pPr>
            <a:r>
              <a:rPr lang="fr-FR" sz="1800" dirty="0">
                <a:latin typeface="Courier New" panose="02070309020205020404" pitchFamily="49" charset="0"/>
              </a:rPr>
              <a:t>  | IF si=</a:t>
            </a:r>
            <a:r>
              <a:rPr lang="fr-FR" sz="1800" dirty="0" err="1">
                <a:latin typeface="Courier New" panose="02070309020205020404" pitchFamily="49" charset="0"/>
              </a:rPr>
              <a:t>expr</a:t>
            </a:r>
            <a:r>
              <a:rPr lang="fr-FR" sz="1800" dirty="0">
                <a:latin typeface="Courier New" panose="02070309020205020404" pitchFamily="49" charset="0"/>
              </a:rPr>
              <a:t> THEN alors=</a:t>
            </a:r>
            <a:r>
              <a:rPr lang="fr-FR" sz="1800" dirty="0" err="1">
                <a:latin typeface="Courier New" panose="02070309020205020404" pitchFamily="49" charset="0"/>
              </a:rPr>
              <a:t>instr</a:t>
            </a:r>
            <a:r>
              <a:rPr lang="fr-FR" sz="1800" dirty="0">
                <a:latin typeface="Courier New" panose="02070309020205020404" pitchFamily="49" charset="0"/>
              </a:rPr>
              <a:t> ELSE sinon=</a:t>
            </a:r>
            <a:r>
              <a:rPr lang="fr-FR" sz="1800" dirty="0" err="1">
                <a:latin typeface="Courier New" panose="02070309020205020404" pitchFamily="49" charset="0"/>
              </a:rPr>
              <a:t>instr</a:t>
            </a:r>
            <a:endParaRPr lang="fr-FR" sz="1800" dirty="0">
              <a:latin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fr-FR" sz="1800" dirty="0">
                <a:latin typeface="Courier New" panose="02070309020205020404" pitchFamily="49" charset="0"/>
              </a:rPr>
              <a:t>    { Ite(si, alors, sinon) }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56B3401-3F39-47C6-96FD-593473978C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61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560"/>
    </mc:Choice>
    <mc:Fallback xmlns="">
      <p:transition spd="slow" advTm="80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873" x="433388" y="1317625"/>
          <p14:tracePt t="16332" x="484188" y="1333500"/>
          <p14:tracePt t="16338" x="527050" y="1368425"/>
          <p14:tracePt t="16346" x="560388" y="1401763"/>
          <p14:tracePt t="16354" x="585788" y="1411288"/>
          <p14:tracePt t="16362" x="620713" y="1444625"/>
          <p14:tracePt t="16370" x="654050" y="1470025"/>
          <p14:tracePt t="16378" x="696913" y="1495425"/>
          <p14:tracePt t="16386" x="730250" y="1520825"/>
          <p14:tracePt t="16394" x="798513" y="1563688"/>
          <p14:tracePt t="16400" x="858838" y="1606550"/>
          <p14:tracePt t="16408" x="909638" y="1639888"/>
          <p14:tracePt t="16416" x="935038" y="1649413"/>
          <p14:tracePt t="16432" x="942975" y="1649413"/>
          <p14:tracePt t="16440" x="952500" y="1649413"/>
          <p14:tracePt t="16446" x="952500" y="1657350"/>
          <p14:tracePt t="16454" x="952500" y="1665288"/>
          <p14:tracePt t="16462" x="977900" y="1674813"/>
          <p14:tracePt t="16470" x="1003300" y="1690688"/>
          <p14:tracePt t="16478" x="1036638" y="1708150"/>
          <p14:tracePt t="16486" x="1087438" y="1733550"/>
          <p14:tracePt t="16494" x="1130300" y="1751013"/>
          <p14:tracePt t="16500" x="1163638" y="1766888"/>
          <p14:tracePt t="16508" x="1198563" y="1784350"/>
          <p14:tracePt t="16516" x="1223963" y="1793875"/>
          <p14:tracePt t="16524" x="1249363" y="1801813"/>
          <p14:tracePt t="16532" x="1257300" y="1809750"/>
          <p14:tracePt t="16716" x="1274763" y="1801813"/>
          <p14:tracePt t="16724" x="1282700" y="1801813"/>
          <p14:tracePt t="16732" x="1282700" y="1793875"/>
          <p14:tracePt t="16740" x="1292225" y="1784350"/>
          <p14:tracePt t="16748" x="1300163" y="1784350"/>
          <p14:tracePt t="16756" x="1308100" y="1776413"/>
          <p14:tracePt t="16764" x="1308100" y="1766888"/>
          <p14:tracePt t="16772" x="1317625" y="1758950"/>
          <p14:tracePt t="16778" x="1325563" y="1758950"/>
          <p14:tracePt t="16786" x="1325563" y="1751013"/>
          <p14:tracePt t="16794" x="1325563" y="1741488"/>
          <p14:tracePt t="16802" x="1333500" y="1741488"/>
          <p14:tracePt t="16810" x="1343025" y="1741488"/>
          <p14:tracePt t="16818" x="1343025" y="1733550"/>
          <p14:tracePt t="16826" x="1350963" y="1725613"/>
          <p14:tracePt t="16832" x="1350963" y="1716088"/>
          <p14:tracePt t="16872" x="1360488" y="1708150"/>
          <p14:tracePt t="16880" x="1368425" y="1700213"/>
          <p14:tracePt t="16886" x="1376363" y="1690688"/>
          <p14:tracePt t="16894" x="1401763" y="1665288"/>
          <p14:tracePt t="16902" x="1427163" y="1649413"/>
          <p14:tracePt t="16910" x="1444625" y="1631950"/>
          <p14:tracePt t="16918" x="1452563" y="1622425"/>
          <p14:tracePt t="16926" x="1462088" y="1622425"/>
          <p14:tracePt t="16940" x="1470025" y="1622425"/>
          <p14:tracePt t="16948" x="1477963" y="1622425"/>
          <p14:tracePt t="16980" x="1477963" y="1614488"/>
          <p14:tracePt t="16988" x="1487488" y="1614488"/>
          <p14:tracePt t="16994" x="1495425" y="1614488"/>
          <p14:tracePt t="17010" x="1495425" y="1606550"/>
          <p14:tracePt t="17018" x="1504950" y="1606550"/>
          <p14:tracePt t="19234" x="1512888" y="1606550"/>
          <p14:tracePt t="19240" x="1520825" y="1606550"/>
          <p14:tracePt t="19256" x="1530350" y="1606550"/>
          <p14:tracePt t="19264" x="1538288" y="1606550"/>
          <p14:tracePt t="19280" x="1538288" y="1597025"/>
          <p14:tracePt t="19293" x="1546225" y="1597025"/>
          <p14:tracePt t="19310" x="1555750" y="1597025"/>
          <p14:tracePt t="19342" x="1563688" y="1597025"/>
          <p14:tracePt t="19356" x="1571625" y="1597025"/>
          <p14:tracePt t="19364" x="1581150" y="1597025"/>
          <p14:tracePt t="19388" x="1589088" y="1597025"/>
          <p14:tracePt t="19404" x="1597025" y="1597025"/>
          <p14:tracePt t="19426" x="1606550" y="1597025"/>
          <p14:tracePt t="19434" x="1614488" y="1597025"/>
          <p14:tracePt t="19450" x="1622425" y="1597025"/>
          <p14:tracePt t="19480" x="1631950" y="1597025"/>
          <p14:tracePt t="19534" x="1639888" y="1597025"/>
          <p14:tracePt t="19566" x="1690688" y="1597025"/>
          <p14:tracePt t="19572" x="1725613" y="1597025"/>
          <p14:tracePt t="19580" x="1751013" y="1597025"/>
          <p14:tracePt t="19588" x="1776413" y="1597025"/>
          <p14:tracePt t="19596" x="1793875" y="1597025"/>
          <p14:tracePt t="19612" x="1801813" y="1597025"/>
          <p14:tracePt t="19618" x="1809750" y="1597025"/>
          <p14:tracePt t="19626" x="1819275" y="1597025"/>
          <p14:tracePt t="19634" x="1827213" y="1597025"/>
          <p14:tracePt t="19642" x="1835150" y="1597025"/>
          <p14:tracePt t="19650" x="1852613" y="1597025"/>
          <p14:tracePt t="19658" x="1911350" y="1597025"/>
          <p14:tracePt t="19666" x="1938338" y="1589088"/>
          <p14:tracePt t="19673" x="1971675" y="1589088"/>
          <p14:tracePt t="19680" x="2005013" y="1581150"/>
          <p14:tracePt t="19688" x="2047875" y="1571625"/>
          <p14:tracePt t="19696" x="2098675" y="1555750"/>
          <p14:tracePt t="19704" x="2133600" y="1546225"/>
          <p14:tracePt t="19712" x="2159000" y="1538288"/>
          <p14:tracePt t="19728" x="2166938" y="1538288"/>
          <p14:tracePt t="19742" x="2166938" y="1530350"/>
          <p14:tracePt t="19750" x="2174875" y="1530350"/>
          <p14:tracePt t="21262" x="2217738" y="1530350"/>
          <p14:tracePt t="21270" x="2319338" y="1530350"/>
          <p14:tracePt t="21278" x="2362200" y="1520825"/>
          <p14:tracePt t="21286" x="2387600" y="1520825"/>
          <p14:tracePt t="21293" x="2413000" y="1520825"/>
          <p14:tracePt t="21302" x="2438400" y="1520825"/>
          <p14:tracePt t="21310" x="2498725" y="1520825"/>
          <p14:tracePt t="21316" x="2532063" y="1520825"/>
          <p14:tracePt t="21324" x="2549525" y="1520825"/>
          <p14:tracePt t="21332" x="2566988" y="1520825"/>
          <p14:tracePt t="21340" x="2582863" y="1520825"/>
          <p14:tracePt t="21348" x="2608263" y="1520825"/>
          <p14:tracePt t="21356" x="2625725" y="1520825"/>
          <p14:tracePt t="21364" x="2633663" y="1520825"/>
          <p14:tracePt t="21370" x="2643188" y="1520825"/>
          <p14:tracePt t="21378" x="2651125" y="1520825"/>
          <p14:tracePt t="21393" x="2660650" y="1512888"/>
          <p14:tracePt t="21402" x="2668588" y="1512888"/>
          <p14:tracePt t="21410" x="2676525" y="1512888"/>
          <p14:tracePt t="21424" x="2686050" y="1512888"/>
          <p14:tracePt t="21432" x="2701925" y="1512888"/>
          <p14:tracePt t="21440" x="2711450" y="1512888"/>
          <p14:tracePt t="21448" x="2736850" y="1512888"/>
          <p14:tracePt t="21455" x="2752725" y="1504950"/>
          <p14:tracePt t="21464" x="2762250" y="1504950"/>
          <p14:tracePt t="21472" x="2778125" y="1504950"/>
          <p14:tracePt t="21486" x="2787650" y="1504950"/>
          <p14:tracePt t="21494" x="2795588" y="1504950"/>
          <p14:tracePt t="21502" x="2805113" y="1504950"/>
          <p14:tracePt t="21602" x="2813050" y="1504950"/>
          <p14:tracePt t="21610" x="2820988" y="1504950"/>
          <p14:tracePt t="21634" x="2830513" y="1504950"/>
          <p14:tracePt t="21640" x="2838450" y="1504950"/>
          <p14:tracePt t="21648" x="2846388" y="1495425"/>
          <p14:tracePt t="21680" x="2855913" y="1495425"/>
          <p14:tracePt t="24048" x="2871788" y="1495425"/>
          <p14:tracePt t="24056" x="2881313" y="1495425"/>
          <p14:tracePt t="24064" x="2889250" y="1495425"/>
          <p14:tracePt t="24242" x="2897188" y="1495425"/>
          <p14:tracePt t="24280" x="2906713" y="1495425"/>
          <p14:tracePt t="24288" x="2914650" y="1495425"/>
          <p14:tracePt t="24296" x="2940050" y="1504950"/>
          <p14:tracePt t="24304" x="2949575" y="1504950"/>
          <p14:tracePt t="24312" x="2957513" y="1504950"/>
          <p14:tracePt t="24320" x="2965450" y="1504950"/>
          <p14:tracePt t="24326" x="2974975" y="1504950"/>
          <p14:tracePt t="24334" x="2982913" y="1504950"/>
          <p14:tracePt t="24342" x="3008313" y="1504950"/>
          <p14:tracePt t="24350" x="3033713" y="1512888"/>
          <p14:tracePt t="24358" x="3041650" y="1512888"/>
          <p14:tracePt t="24366" x="3059113" y="1512888"/>
          <p14:tracePt t="24374" x="3084513" y="1512888"/>
          <p14:tracePt t="24380" x="3109913" y="1520825"/>
          <p14:tracePt t="24387" x="3135313" y="1520825"/>
          <p14:tracePt t="24396" x="3160713" y="1530350"/>
          <p14:tracePt t="24404" x="3170238" y="1530350"/>
          <p14:tracePt t="24412" x="3178175" y="1530350"/>
          <p14:tracePt t="24420" x="3195638" y="1538288"/>
          <p14:tracePt t="24434" x="3203575" y="1538288"/>
          <p14:tracePt t="24449" x="3211513" y="1538288"/>
          <p14:tracePt t="24457" x="3221038" y="1538288"/>
          <p14:tracePt t="24482" x="3238500" y="1538288"/>
          <p14:tracePt t="24488" x="3246438" y="1538288"/>
          <p14:tracePt t="24496" x="3263900" y="1538288"/>
          <p14:tracePt t="24503" x="3289300" y="1538288"/>
          <p14:tracePt t="24512" x="3297238" y="1538288"/>
          <p14:tracePt t="24520" x="3314700" y="1538288"/>
          <p14:tracePt t="24528" x="3330575" y="1538288"/>
          <p14:tracePt t="24541" x="3340100" y="1538288"/>
          <p14:tracePt t="24550" x="3348038" y="1538288"/>
          <p14:tracePt t="24566" x="3355975" y="1538288"/>
          <p14:tracePt t="24573" x="3365500" y="1538288"/>
          <p14:tracePt t="24582" x="3373438" y="1538288"/>
          <p14:tracePt t="24590" x="3382963" y="1530350"/>
          <p14:tracePt t="24596" x="3408363" y="1530350"/>
          <p14:tracePt t="24604" x="3416300" y="1530350"/>
          <p14:tracePt t="24612" x="3433763" y="1530350"/>
          <p14:tracePt t="24620" x="3459163" y="1530350"/>
          <p14:tracePt t="24628" x="3475038" y="1530350"/>
          <p14:tracePt t="24636" x="3509963" y="1520825"/>
          <p14:tracePt t="24644" x="3543300" y="1520825"/>
          <p14:tracePt t="24649" x="3578225" y="1512888"/>
          <p14:tracePt t="24658" x="3603625" y="1512888"/>
          <p14:tracePt t="24666" x="3619500" y="1512888"/>
          <p14:tracePt t="24674" x="3629025" y="1512888"/>
          <p14:tracePt t="24682" x="3646488" y="1504950"/>
          <p14:tracePt t="24689" x="3671888" y="1495425"/>
          <p14:tracePt t="24698" x="3730625" y="1487488"/>
          <p14:tracePt t="24703" x="3798888" y="1477963"/>
          <p14:tracePt t="24712" x="3883025" y="1462088"/>
          <p14:tracePt t="24720" x="3943350" y="1452563"/>
          <p14:tracePt t="24728" x="3976688" y="1444625"/>
          <p14:tracePt t="24736" x="4011613" y="1436688"/>
          <p14:tracePt t="24743" x="4044950" y="1436688"/>
          <p14:tracePt t="24752" x="4079875" y="1436688"/>
          <p14:tracePt t="24758" x="4095750" y="1427163"/>
          <p14:tracePt t="24766" x="4121150" y="1427163"/>
          <p14:tracePt t="24773" x="4138613" y="1427163"/>
          <p14:tracePt t="24790" x="4146550" y="1427163"/>
          <p14:tracePt t="24798" x="4156075" y="1427163"/>
          <p14:tracePt t="24828" x="4164013" y="1427163"/>
          <p14:tracePt t="24852" x="4171950" y="1427163"/>
          <p14:tracePt t="24860" x="4181475" y="1427163"/>
          <p14:tracePt t="24873" x="4189413" y="1427163"/>
          <p14:tracePt t="24882" x="4197350" y="1427163"/>
          <p14:tracePt t="25044" x="4206875" y="1427163"/>
          <p14:tracePt t="25060" x="4214813" y="1427163"/>
          <p14:tracePt t="25068" x="4224338" y="1427163"/>
          <p14:tracePt t="25106" x="4224338" y="1436688"/>
          <p14:tracePt t="25190" x="4232275" y="1436688"/>
          <p14:tracePt t="25206" x="4232275" y="1444625"/>
          <p14:tracePt t="25222" x="4240213" y="1452563"/>
          <p14:tracePt t="25230" x="4240213" y="1462088"/>
          <p14:tracePt t="25238" x="4249738" y="1462088"/>
          <p14:tracePt t="25246" x="4257675" y="1462088"/>
          <p14:tracePt t="25252" x="4257675" y="1470025"/>
          <p14:tracePt t="25260" x="4265613" y="1470025"/>
          <p14:tracePt t="25268" x="4265613" y="1477963"/>
          <p14:tracePt t="25298" x="4275138" y="1477963"/>
          <p14:tracePt t="26272" x="4291013" y="1477963"/>
          <p14:tracePt t="26280" x="4300538" y="1477963"/>
          <p14:tracePt t="26286" x="4308475" y="1477963"/>
          <p14:tracePt t="26302" x="4333875" y="1487488"/>
          <p14:tracePt t="26310" x="4359275" y="1487488"/>
          <p14:tracePt t="26318" x="4359275" y="1495425"/>
          <p14:tracePt t="26326" x="4368800" y="1495425"/>
          <p14:tracePt t="26334" x="4376738" y="1495425"/>
          <p14:tracePt t="26356" x="4384675" y="1495425"/>
          <p14:tracePt t="26364" x="4394200" y="1495425"/>
          <p14:tracePt t="26380" x="4402138" y="1495425"/>
          <p14:tracePt t="26618" x="4394200" y="1487488"/>
          <p14:tracePt t="26626" x="4384675" y="1487488"/>
          <p14:tracePt t="26634" x="4384675" y="1477963"/>
          <p14:tracePt t="26642" x="4376738" y="1477963"/>
          <p14:tracePt t="26658" x="4376738" y="1470025"/>
          <p14:tracePt t="26672" x="4368800" y="1462088"/>
          <p14:tracePt t="26688" x="4359275" y="1462088"/>
          <p14:tracePt t="27136" x="4351338" y="1452563"/>
          <p14:tracePt t="27143" x="4333875" y="1436688"/>
          <p14:tracePt t="27152" x="4325938" y="1411288"/>
          <p14:tracePt t="27158" x="4308475" y="1385888"/>
          <p14:tracePt t="27166" x="4300538" y="1350963"/>
          <p14:tracePt t="27174" x="4291013" y="1308100"/>
          <p14:tracePt t="27182" x="4283075" y="1257300"/>
          <p14:tracePt t="27190" x="4275138" y="1241425"/>
          <p14:tracePt t="27198" x="4275138" y="1223963"/>
          <p14:tracePt t="27205" x="4265613" y="1206500"/>
          <p14:tracePt t="27212" x="4265613" y="1198563"/>
          <p14:tracePt t="27220" x="4257675" y="1189038"/>
          <p14:tracePt t="27228" x="4257675" y="1181100"/>
          <p14:tracePt t="27235" x="4249738" y="1173163"/>
          <p14:tracePt t="27252" x="4249738" y="1163638"/>
          <p14:tracePt t="27260" x="4249738" y="1155700"/>
          <p14:tracePt t="27266" x="4240213" y="1138238"/>
          <p14:tracePt t="27274" x="4240213" y="1122363"/>
          <p14:tracePt t="27282" x="4232275" y="1096963"/>
          <p14:tracePt t="27289" x="4214813" y="1062038"/>
          <p14:tracePt t="27298" x="4206875" y="1036638"/>
          <p14:tracePt t="27306" x="4197350" y="1003300"/>
          <p14:tracePt t="27314" x="4181475" y="968375"/>
          <p14:tracePt t="27320" x="4171950" y="935038"/>
          <p14:tracePt t="27328" x="4164013" y="900113"/>
          <p14:tracePt t="27336" x="4156075" y="874713"/>
          <p14:tracePt t="27343" x="4146550" y="849313"/>
          <p14:tracePt t="27360" x="4138613" y="849313"/>
          <p14:tracePt t="27368" x="4138613" y="841375"/>
          <p14:tracePt t="27436" x="4070350" y="841375"/>
          <p14:tracePt t="27444" x="3976688" y="841375"/>
          <p14:tracePt t="27452" x="3917950" y="849313"/>
          <p14:tracePt t="27459" x="3857625" y="866775"/>
          <p14:tracePt t="27468" x="3806825" y="866775"/>
          <p14:tracePt t="27476" x="3790950" y="874713"/>
          <p14:tracePt t="27484" x="3781425" y="874713"/>
          <p14:tracePt t="27584" x="3773488" y="874713"/>
          <p14:tracePt t="27592" x="3748088" y="874713"/>
          <p14:tracePt t="27598" x="3713163" y="884238"/>
          <p14:tracePt t="27606" x="3679825" y="917575"/>
          <p14:tracePt t="27614" x="3646488" y="925513"/>
          <p14:tracePt t="27621" x="3619500" y="925513"/>
          <p14:tracePt t="27630" x="3594100" y="942975"/>
          <p14:tracePt t="27638" x="3568700" y="952500"/>
          <p14:tracePt t="27646" x="3560763" y="960438"/>
          <p14:tracePt t="27651" x="3535363" y="968375"/>
          <p14:tracePt t="27660" x="3509963" y="977900"/>
          <p14:tracePt t="27668" x="3502025" y="977900"/>
          <p14:tracePt t="27676" x="3492500" y="977900"/>
          <p14:tracePt t="27730" x="3484563" y="977900"/>
          <p14:tracePt t="27746" x="3475038" y="977900"/>
          <p14:tracePt t="27754" x="3459163" y="977900"/>
          <p14:tracePt t="27760" x="3449638" y="985838"/>
          <p14:tracePt t="27768" x="3441700" y="985838"/>
          <p14:tracePt t="27776" x="3433763" y="985838"/>
          <p14:tracePt t="27784" x="3424238" y="993775"/>
          <p14:tracePt t="27800" x="3416300" y="993775"/>
          <p14:tracePt t="27814" x="3408363" y="993775"/>
          <p14:tracePt t="27830" x="3398838" y="993775"/>
          <p14:tracePt t="27838" x="3390900" y="993775"/>
          <p14:tracePt t="27846" x="3382963" y="993775"/>
          <p14:tracePt t="27853" x="3355975" y="993775"/>
          <p14:tracePt t="27862" x="3330575" y="1003300"/>
          <p14:tracePt t="27868" x="3314700" y="1003300"/>
          <p14:tracePt t="27876" x="3289300" y="1011238"/>
          <p14:tracePt t="27884" x="3263900" y="1019175"/>
          <p14:tracePt t="27891" x="3246438" y="1028700"/>
          <p14:tracePt t="27900" x="3246438" y="1036638"/>
          <p14:tracePt t="27908" x="3228975" y="1036638"/>
          <p14:tracePt t="27916" x="3221038" y="1036638"/>
          <p14:tracePt t="27921" x="3203575" y="1036638"/>
          <p14:tracePt t="27930" x="3186113" y="1036638"/>
          <p14:tracePt t="27938" x="3160713" y="1036638"/>
          <p14:tracePt t="27946" x="3135313" y="1044575"/>
          <p14:tracePt t="27954" x="3109913" y="1044575"/>
          <p14:tracePt t="27962" x="3076575" y="1054100"/>
          <p14:tracePt t="27970" x="3059113" y="1062038"/>
          <p14:tracePt t="27976" x="3033713" y="1069975"/>
          <p14:tracePt t="27984" x="3008313" y="1079500"/>
          <p14:tracePt t="27991" x="2982913" y="1087438"/>
          <p14:tracePt t="28000" x="2974975" y="1096963"/>
          <p14:tracePt t="28007" x="2957513" y="1104900"/>
          <p14:tracePt t="28016" x="2949575" y="1104900"/>
          <p14:tracePt t="28023" x="2940050" y="1112838"/>
          <p14:tracePt t="28030" x="2940050" y="1122363"/>
          <p14:tracePt t="28038" x="2922588" y="1130300"/>
          <p14:tracePt t="28046" x="2914650" y="1130300"/>
          <p14:tracePt t="28054" x="2914650" y="1138238"/>
          <p14:tracePt t="28077" x="2897188" y="1155700"/>
          <p14:tracePt t="28084" x="2889250" y="1163638"/>
          <p14:tracePt t="28456" x="2881313" y="1163638"/>
          <p14:tracePt t="28464" x="2871788" y="1147763"/>
          <p14:tracePt t="28470" x="2871788" y="1138238"/>
          <p14:tracePt t="28478" x="2855913" y="1122363"/>
          <p14:tracePt t="28486" x="2838450" y="1096963"/>
          <p14:tracePt t="28493" x="2820988" y="1069975"/>
          <p14:tracePt t="28501" x="2795588" y="1044575"/>
          <p14:tracePt t="28510" x="2770188" y="1011238"/>
          <p14:tracePt t="28516" x="2736850" y="985838"/>
          <p14:tracePt t="28524" x="2711450" y="960438"/>
          <p14:tracePt t="28532" x="2686050" y="935038"/>
          <p14:tracePt t="28540" x="2660650" y="925513"/>
          <p14:tracePt t="28548" x="2643188" y="909638"/>
          <p14:tracePt t="28555" x="2582863" y="884238"/>
          <p14:tracePt t="28564" x="2532063" y="849313"/>
          <p14:tracePt t="28571" x="2498725" y="833438"/>
          <p14:tracePt t="28578" x="2463800" y="815975"/>
          <p14:tracePt t="28586" x="2438400" y="808038"/>
          <p14:tracePt t="28593" x="2413000" y="798513"/>
          <p14:tracePt t="28602" x="2397125" y="790575"/>
          <p14:tracePt t="28610" x="2371725" y="781050"/>
          <p14:tracePt t="28617" x="2362200" y="781050"/>
          <p14:tracePt t="28626" x="2354263" y="781050"/>
          <p14:tracePt t="28648" x="2344738" y="781050"/>
          <p14:tracePt t="28802" x="2344738" y="790575"/>
          <p14:tracePt t="28810" x="2354263" y="815975"/>
          <p14:tracePt t="28818" x="2362200" y="841375"/>
          <p14:tracePt t="28826" x="2362200" y="858838"/>
          <p14:tracePt t="28834" x="2371725" y="884238"/>
          <p14:tracePt t="28842" x="2379663" y="909638"/>
          <p14:tracePt t="28848" x="2387600" y="935038"/>
          <p14:tracePt t="28856" x="2397125" y="952500"/>
          <p14:tracePt t="28864" x="2397125" y="968375"/>
          <p14:tracePt t="28872" x="2405063" y="985838"/>
          <p14:tracePt t="28888" x="2405063" y="993775"/>
          <p14:tracePt t="28980" x="2397125" y="993775"/>
          <p14:tracePt t="28988" x="2387600" y="1003300"/>
          <p14:tracePt t="28996" x="2379663" y="1003300"/>
          <p14:tracePt t="29010" x="2371725" y="1011238"/>
          <p14:tracePt t="29018" x="2362200" y="1011238"/>
          <p14:tracePt t="29026" x="2362200" y="1019175"/>
          <p14:tracePt t="29033" x="2354263" y="1028700"/>
          <p14:tracePt t="29042" x="2344738" y="1028700"/>
          <p14:tracePt t="29050" x="2336800" y="1036638"/>
          <p14:tracePt t="29080" x="2336800" y="1044575"/>
          <p14:tracePt t="29150" x="2319338" y="1054100"/>
          <p14:tracePt t="29157" x="2319338" y="1062038"/>
          <p14:tracePt t="29166" x="2311400" y="1069975"/>
          <p14:tracePt t="29180" x="2303463" y="1079500"/>
          <p14:tracePt t="29187" x="2293938" y="1087438"/>
          <p14:tracePt t="29196" x="2293938" y="1096963"/>
          <p14:tracePt t="29204" x="2286000" y="1096963"/>
          <p14:tracePt t="29212" x="2278063" y="1104900"/>
          <p14:tracePt t="29220" x="2268538" y="1112838"/>
          <p14:tracePt t="29458" x="2268538" y="1122363"/>
          <p14:tracePt t="29474" x="2268538" y="1147763"/>
          <p14:tracePt t="29489" x="2268538" y="1155700"/>
          <p14:tracePt t="30569" x="2278063" y="1155700"/>
          <p14:tracePt t="30578" x="2286000" y="1155700"/>
          <p14:tracePt t="30869" x="2268538" y="1147763"/>
          <p14:tracePt t="30878" x="2268538" y="1138238"/>
          <p14:tracePt t="30886" x="2252663" y="1130300"/>
          <p14:tracePt t="30894" x="2235200" y="1122363"/>
          <p14:tracePt t="30902" x="2217738" y="1112838"/>
          <p14:tracePt t="30910" x="2192338" y="1112838"/>
          <p14:tracePt t="30918" x="2166938" y="1104900"/>
          <p14:tracePt t="30923" x="2141538" y="1096963"/>
          <p14:tracePt t="30932" x="2133600" y="1096963"/>
          <p14:tracePt t="30939" x="2108200" y="1087438"/>
          <p14:tracePt t="30948" x="2098675" y="1087438"/>
          <p14:tracePt t="30956" x="2098675" y="1079500"/>
          <p14:tracePt t="30964" x="2090738" y="1079500"/>
          <p14:tracePt t="30972" x="2082800" y="1069975"/>
          <p14:tracePt t="30980" x="2073275" y="1069975"/>
          <p14:tracePt t="30993" x="2055813" y="1069975"/>
          <p14:tracePt t="31002" x="2047875" y="1069975"/>
          <p14:tracePt t="31018" x="2039938" y="1062038"/>
          <p14:tracePt t="31025" x="2022475" y="1062038"/>
          <p14:tracePt t="31031" x="2005013" y="1054100"/>
          <p14:tracePt t="31039" x="1979613" y="1054100"/>
          <p14:tracePt t="31048" x="1963738" y="1044575"/>
          <p14:tracePt t="31061" x="1938338" y="1044575"/>
          <p14:tracePt t="31064" x="1911350" y="1036638"/>
          <p14:tracePt t="31072" x="1885950" y="1028700"/>
          <p14:tracePt t="31080" x="1878013" y="1028700"/>
          <p14:tracePt t="31085" x="1870075" y="1028700"/>
          <p14:tracePt t="31093" x="1860550" y="1028700"/>
          <p14:tracePt t="31172" x="1852613" y="1028700"/>
          <p14:tracePt t="31188" x="1844675" y="1028700"/>
          <p14:tracePt t="31201" x="1835150" y="1028700"/>
          <p14:tracePt t="31210" x="1827213" y="1028700"/>
          <p14:tracePt t="31218" x="1819275" y="1028700"/>
          <p14:tracePt t="31234" x="1801813" y="1028700"/>
          <p14:tracePt t="31242" x="1776413" y="1036638"/>
          <p14:tracePt t="31250" x="1766888" y="1036638"/>
          <p14:tracePt t="31255" x="1751013" y="1044575"/>
          <p14:tracePt t="31263" x="1725613" y="1054100"/>
          <p14:tracePt t="31271" x="1725613" y="1062038"/>
          <p14:tracePt t="31280" x="1716088" y="1062038"/>
          <p14:tracePt t="31287" x="1708150" y="1062038"/>
          <p14:tracePt t="31296" x="1700213" y="1069975"/>
          <p14:tracePt t="31310" x="1690688" y="1069975"/>
          <p14:tracePt t="31318" x="1682750" y="1069975"/>
          <p14:tracePt t="31326" x="1682750" y="1079500"/>
          <p14:tracePt t="31396" x="1674813" y="1079500"/>
          <p14:tracePt t="31412" x="1657350" y="1087438"/>
          <p14:tracePt t="31417" x="1649413" y="1087438"/>
          <p14:tracePt t="31433" x="1639888" y="1087438"/>
          <p14:tracePt t="31442" x="1631950" y="1087438"/>
          <p14:tracePt t="31450" x="1622425" y="1096963"/>
          <p14:tracePt t="31457" x="1614488" y="1104900"/>
          <p14:tracePt t="31466" x="1606550" y="1104900"/>
          <p14:tracePt t="31480" x="1597025" y="1112838"/>
          <p14:tracePt t="31487" x="1589088" y="1122363"/>
          <p14:tracePt t="31496" x="1581150" y="1130300"/>
          <p14:tracePt t="31542" x="1571625" y="1138238"/>
          <p14:tracePt t="31612" x="1563688" y="1138238"/>
          <p14:tracePt t="32198" x="1571625" y="1138238"/>
          <p14:tracePt t="32206" x="1589088" y="1138238"/>
          <p14:tracePt t="32213" x="1614488" y="1138238"/>
          <p14:tracePt t="32221" x="1639888" y="1138238"/>
          <p14:tracePt t="32230" x="1657350" y="1130300"/>
          <p14:tracePt t="32235" x="1665288" y="1122363"/>
          <p14:tracePt t="32244" x="1682750" y="1122363"/>
          <p14:tracePt t="32252" x="1700213" y="1122363"/>
          <p14:tracePt t="32260" x="1708150" y="1122363"/>
          <p14:tracePt t="32268" x="1716088" y="1122363"/>
          <p14:tracePt t="32276" x="1725613" y="1122363"/>
          <p14:tracePt t="32290" x="1733550" y="1122363"/>
          <p14:tracePt t="32298" x="1741488" y="1122363"/>
          <p14:tracePt t="32305" x="1741488" y="1112838"/>
          <p14:tracePt t="32313" x="1751013" y="1112838"/>
          <p14:tracePt t="32322" x="1766888" y="1112838"/>
          <p14:tracePt t="32338" x="1776413" y="1112838"/>
          <p14:tracePt t="32344" x="1784350" y="1104900"/>
          <p14:tracePt t="32352" x="1801813" y="1104900"/>
          <p14:tracePt t="32360" x="1827213" y="1096963"/>
          <p14:tracePt t="32368" x="1844675" y="1096963"/>
          <p14:tracePt t="32376" x="1844675" y="1087438"/>
          <p14:tracePt t="32384" x="1860550" y="1087438"/>
          <p14:tracePt t="32391" x="1878013" y="1087438"/>
          <p14:tracePt t="32406" x="1885950" y="1087438"/>
          <p14:tracePt t="32414" x="1895475" y="1079500"/>
          <p14:tracePt t="32430" x="1903413" y="1079500"/>
          <p14:tracePt t="32437" x="1911350" y="1079500"/>
          <p14:tracePt t="32452" x="1920875" y="1069975"/>
          <p14:tracePt t="32460" x="1928813" y="1069975"/>
          <p14:tracePt t="32467" x="1938338" y="1069975"/>
          <p14:tracePt t="32484" x="1946275" y="1062038"/>
          <p14:tracePt t="32492" x="1954213" y="1062038"/>
          <p14:tracePt t="32500" x="1963738" y="1062038"/>
          <p14:tracePt t="32505" x="1971675" y="1062038"/>
          <p14:tracePt t="32514" x="1979613" y="1062038"/>
          <p14:tracePt t="32530" x="1989138" y="1062038"/>
          <p14:tracePt t="32537" x="1997075" y="1062038"/>
          <p14:tracePt t="32546" x="2005013" y="1062038"/>
          <p14:tracePt t="32567" x="2005013" y="1054100"/>
          <p14:tracePt t="32592" x="2014538" y="1054100"/>
          <p14:tracePt t="32746" x="2022475" y="1054100"/>
          <p14:tracePt t="32762" x="2030413" y="1054100"/>
          <p14:tracePt t="32770" x="2039938" y="1054100"/>
          <p14:tracePt t="32784" x="2047875" y="1062038"/>
          <p14:tracePt t="32808" x="2047875" y="1069975"/>
          <p14:tracePt t="32816" x="2055813" y="1069975"/>
          <p14:tracePt t="32823" x="2065338" y="1069975"/>
          <p14:tracePt t="32830" x="2065338" y="1079500"/>
          <p14:tracePt t="32846" x="2073275" y="1079500"/>
          <p14:tracePt t="33008" x="2082800" y="1079500"/>
          <p14:tracePt t="33016" x="2082800" y="1087438"/>
          <p14:tracePt t="33032" x="2090738" y="1096963"/>
          <p14:tracePt t="33048" x="2098675" y="1096963"/>
          <p14:tracePt t="33054" x="2108200" y="1104900"/>
          <p14:tracePt t="33069" x="2108200" y="1112838"/>
          <p14:tracePt t="33078" x="2108200" y="1122363"/>
          <p14:tracePt t="33085" x="2116138" y="1122363"/>
          <p14:tracePt t="33101" x="2124075" y="1130300"/>
          <p14:tracePt t="33232" x="2124075" y="1138238"/>
          <p14:tracePt t="34900" x="2141538" y="1138238"/>
          <p14:tracePt t="34907" x="2200275" y="1130300"/>
          <p14:tracePt t="34914" x="2235200" y="1122363"/>
          <p14:tracePt t="34922" x="2252663" y="1112838"/>
          <p14:tracePt t="34930" x="2286000" y="1104900"/>
          <p14:tracePt t="34937" x="2319338" y="1096963"/>
          <p14:tracePt t="34946" x="2344738" y="1087438"/>
          <p14:tracePt t="34961" x="2354263" y="1087438"/>
          <p14:tracePt t="34967" x="2362200" y="1087438"/>
          <p14:tracePt t="34976" x="2371725" y="1087438"/>
          <p14:tracePt t="34991" x="2379663" y="1087438"/>
          <p14:tracePt t="35000" x="2387600" y="1087438"/>
          <p14:tracePt t="35016" x="2405063" y="1087438"/>
          <p14:tracePt t="35021" x="2430463" y="1087438"/>
          <p14:tracePt t="35030" x="2447925" y="1079500"/>
          <p14:tracePt t="35037" x="2473325" y="1069975"/>
          <p14:tracePt t="35046" x="2506663" y="1062038"/>
          <p14:tracePt t="35053" x="2557463" y="1044575"/>
          <p14:tracePt t="35061" x="2600325" y="1036638"/>
          <p14:tracePt t="35070" x="2643188" y="1028700"/>
          <p14:tracePt t="35076" x="2686050" y="1011238"/>
          <p14:tracePt t="35084" x="2711450" y="1003300"/>
          <p14:tracePt t="35091" x="2736850" y="993775"/>
          <p14:tracePt t="35099" x="2762250" y="985838"/>
          <p14:tracePt t="35107" x="2787650" y="977900"/>
          <p14:tracePt t="35115" x="2795588" y="977900"/>
          <p14:tracePt t="35124" x="2813050" y="968375"/>
          <p14:tracePt t="35130" x="2820988" y="968375"/>
          <p14:tracePt t="35170" x="2830513" y="968375"/>
          <p14:tracePt t="35178" x="2846388" y="968375"/>
          <p14:tracePt t="35184" x="2863850" y="968375"/>
          <p14:tracePt t="35191" x="2881313" y="968375"/>
          <p14:tracePt t="35199" x="2906713" y="968375"/>
          <p14:tracePt t="35208" x="2922588" y="968375"/>
          <p14:tracePt t="35216" x="2949575" y="968375"/>
          <p14:tracePt t="35223" x="2974975" y="968375"/>
          <p14:tracePt t="35231" x="3000375" y="968375"/>
          <p14:tracePt t="35237" x="3059113" y="968375"/>
          <p14:tracePt t="35246" x="3144838" y="977900"/>
          <p14:tracePt t="35253" x="3211513" y="993775"/>
          <p14:tracePt t="35262" x="3305175" y="1011238"/>
          <p14:tracePt t="35269" x="3408363" y="1036638"/>
          <p14:tracePt t="35278" x="3509963" y="1044575"/>
          <p14:tracePt t="35286" x="3636963" y="1079500"/>
          <p14:tracePt t="35291" x="3738563" y="1104900"/>
          <p14:tracePt t="35300" x="3816350" y="1130300"/>
          <p14:tracePt t="35307" x="3832225" y="1130300"/>
          <p14:tracePt t="35316" x="3841750" y="1138238"/>
          <p14:tracePt t="35323" x="3849688" y="1147763"/>
          <p14:tracePt t="35331" x="3849688" y="1155700"/>
          <p14:tracePt t="35347" x="3849688" y="1163638"/>
          <p14:tracePt t="35353" x="3849688" y="1173163"/>
          <p14:tracePt t="35370" x="3841750" y="1181100"/>
          <p14:tracePt t="35378" x="3824288" y="1189038"/>
          <p14:tracePt t="35386" x="3806825" y="1198563"/>
          <p14:tracePt t="35393" x="3773488" y="1206500"/>
          <p14:tracePt t="35400" x="3756025" y="1216025"/>
          <p14:tracePt t="35408" x="3730625" y="1223963"/>
          <p14:tracePt t="35416" x="3705225" y="1231900"/>
          <p14:tracePt t="35423" x="3679825" y="1241425"/>
          <p14:tracePt t="35432" x="3671888" y="1241425"/>
          <p14:tracePt t="35439" x="3654425" y="1241425"/>
          <p14:tracePt t="35448" x="3646488" y="1249363"/>
          <p14:tracePt t="35453" x="3646488" y="1257300"/>
          <p14:tracePt t="35478" x="3636963" y="1257300"/>
          <p14:tracePt t="35694" x="3629025" y="1257300"/>
          <p14:tracePt t="36296" x="3636963" y="1257300"/>
          <p14:tracePt t="36303" x="3646488" y="1257300"/>
          <p14:tracePt t="36319" x="3654425" y="1257300"/>
          <p14:tracePt t="36342" x="3662363" y="1257300"/>
          <p14:tracePt t="36350" x="3671888" y="1257300"/>
          <p14:tracePt t="36357" x="3679825" y="1257300"/>
          <p14:tracePt t="36373" x="3687763" y="1257300"/>
          <p14:tracePt t="36381" x="3697288" y="1257300"/>
          <p14:tracePt t="36403" x="3705225" y="1257300"/>
          <p14:tracePt t="36412" x="3713163" y="1257300"/>
          <p14:tracePt t="36420" x="3713163" y="1249363"/>
          <p14:tracePt t="36427" x="3722688" y="1249363"/>
          <p14:tracePt t="36441" x="3730625" y="1249363"/>
          <p14:tracePt t="36458" x="3738563" y="1249363"/>
          <p14:tracePt t="36474" x="3748088" y="1249363"/>
          <p14:tracePt t="36481" x="3756025" y="1241425"/>
          <p14:tracePt t="36489" x="3763963" y="1241425"/>
          <p14:tracePt t="36496" x="3763963" y="1231900"/>
          <p14:tracePt t="36504" x="3773488" y="1231900"/>
          <p14:tracePt t="36512" x="3790950" y="1231900"/>
          <p14:tracePt t="36520" x="3798888" y="1216025"/>
          <p14:tracePt t="36528" x="3806825" y="1206500"/>
          <p14:tracePt t="36536" x="3816350" y="1198563"/>
          <p14:tracePt t="36549" x="3824288" y="1189038"/>
          <p14:tracePt t="36558" x="3832225" y="1181100"/>
          <p14:tracePt t="36566" x="3841750" y="1173163"/>
          <p14:tracePt t="36582" x="3849688" y="1173163"/>
          <p14:tracePt t="36589" x="3857625" y="1163638"/>
          <p14:tracePt t="36598" x="3857625" y="1155700"/>
          <p14:tracePt t="36603" x="3875088" y="1147763"/>
          <p14:tracePt t="36611" x="3892550" y="1138238"/>
          <p14:tracePt t="36619" x="3892550" y="1130300"/>
          <p14:tracePt t="36627" x="3900488" y="1122363"/>
          <p14:tracePt t="36636" x="3908425" y="1122363"/>
          <p14:tracePt t="36643" x="3917950" y="1112838"/>
          <p14:tracePt t="36651" x="3935413" y="1104900"/>
          <p14:tracePt t="36657" x="3960813" y="1096963"/>
          <p14:tracePt t="36666" x="3976688" y="1087438"/>
          <p14:tracePt t="36673" x="3986213" y="1079500"/>
          <p14:tracePt t="36681" x="3994150" y="1079500"/>
          <p14:tracePt t="36689" x="4002088" y="1079500"/>
          <p14:tracePt t="36712" x="4011613" y="1079500"/>
          <p14:tracePt t="36720" x="4019550" y="1079500"/>
          <p14:tracePt t="36735" x="4027488" y="1069975"/>
          <p14:tracePt t="36928" x="4037013" y="1069975"/>
          <p14:tracePt t="36935" x="4044950" y="1069975"/>
          <p14:tracePt t="36976" x="4052888" y="1069975"/>
          <p14:tracePt t="36983" x="4062413" y="1069975"/>
          <p14:tracePt t="36989" x="4070350" y="1069975"/>
          <p14:tracePt t="37013" x="4079875" y="1069975"/>
          <p14:tracePt t="37084" x="4087813" y="1069975"/>
          <p14:tracePt t="37106" x="4095750" y="1069975"/>
          <p14:tracePt t="37122" x="4105275" y="1069975"/>
          <p14:tracePt t="37160" x="4113213" y="1069975"/>
          <p14:tracePt t="37192" x="4121150" y="1079500"/>
          <p14:tracePt t="37199" x="4130675" y="1079500"/>
          <p14:tracePt t="37205" x="4130675" y="1087438"/>
          <p14:tracePt t="37214" x="4138613" y="1096963"/>
          <p14:tracePt t="37230" x="4146550" y="1104900"/>
          <p14:tracePt t="37237" x="4156075" y="1112838"/>
          <p14:tracePt t="37251" x="4156075" y="1122363"/>
          <p14:tracePt t="37260" x="4164013" y="1130300"/>
          <p14:tracePt t="37268" x="4171950" y="1138238"/>
          <p14:tracePt t="37284" x="4181475" y="1147763"/>
          <p14:tracePt t="37300" x="4189413" y="1155700"/>
          <p14:tracePt t="37330" x="4197350" y="1155700"/>
          <p14:tracePt t="37346" x="4197350" y="1163638"/>
          <p14:tracePt t="37354" x="4197350" y="1173163"/>
          <p14:tracePt t="37362" x="4206875" y="1181100"/>
          <p14:tracePt t="37375" x="4214813" y="1181100"/>
          <p14:tracePt t="37383" x="4214813" y="1189038"/>
          <p14:tracePt t="37400" x="4214813" y="1198563"/>
          <p14:tracePt t="37446" x="4214813" y="1206500"/>
          <p14:tracePt t="37461" x="4214813" y="1216025"/>
          <p14:tracePt t="37484" x="4214813" y="1223963"/>
          <p14:tracePt t="42894" x="4232275" y="1223963"/>
          <p14:tracePt t="42901" x="4240213" y="1223963"/>
          <p14:tracePt t="42918" x="4249738" y="1223963"/>
          <p14:tracePt t="42926" x="4257675" y="1223963"/>
          <p14:tracePt t="42948" x="4265613" y="1223963"/>
          <p14:tracePt t="42963" x="4275138" y="1223963"/>
          <p14:tracePt t="42988" x="4283075" y="1223963"/>
          <p14:tracePt t="43001" x="4291013" y="1223963"/>
          <p14:tracePt t="43009" x="4300538" y="1223963"/>
          <p14:tracePt t="43018" x="4308475" y="1223963"/>
          <p14:tracePt t="43026" x="4333875" y="1223963"/>
          <p14:tracePt t="43033" x="4384675" y="1223963"/>
          <p14:tracePt t="43041" x="4529138" y="1223963"/>
          <p14:tracePt t="43049" x="4657725" y="1216025"/>
          <p14:tracePt t="43055" x="4759325" y="1198563"/>
          <p14:tracePt t="43064" x="4827588" y="1181100"/>
          <p14:tracePt t="43071" x="4878388" y="1173163"/>
          <p14:tracePt t="43080" x="4903788" y="1163638"/>
          <p14:tracePt t="43087" x="4911725" y="1155700"/>
          <p14:tracePt t="43096" x="4919663" y="1155700"/>
          <p14:tracePt t="43103" x="4929188" y="1155700"/>
          <p14:tracePt t="43126" x="4937125" y="1155700"/>
          <p14:tracePt t="43196" x="4946650" y="1155700"/>
          <p14:tracePt t="43212" x="4962525" y="1147763"/>
          <p14:tracePt t="43217" x="4997450" y="1138238"/>
          <p14:tracePt t="43226" x="5022850" y="1130300"/>
          <p14:tracePt t="43233" x="5030788" y="1130300"/>
          <p14:tracePt t="43242" x="5030788" y="1122363"/>
          <p14:tracePt t="43249" x="5038725" y="1122363"/>
          <p14:tracePt t="43257" x="5048250" y="1122363"/>
          <p14:tracePt t="43271" x="5064125" y="1122363"/>
          <p14:tracePt t="43280" x="5081588" y="1122363"/>
          <p14:tracePt t="43287" x="5091113" y="1112838"/>
          <p14:tracePt t="43296" x="5106988" y="1104900"/>
          <p14:tracePt t="43304" x="5132388" y="1104900"/>
          <p14:tracePt t="43311" x="5149850" y="1096963"/>
          <p14:tracePt t="43319" x="5183188" y="1087438"/>
          <p14:tracePt t="43325" x="5218113" y="1079500"/>
          <p14:tracePt t="43333" x="5243513" y="1079500"/>
          <p14:tracePt t="43341" x="5260975" y="1079500"/>
          <p14:tracePt t="43349" x="5286375" y="1079500"/>
          <p14:tracePt t="43357" x="5302250" y="1079500"/>
          <p14:tracePt t="43373" x="5311775" y="1079500"/>
          <p14:tracePt t="43380" x="5319713" y="1079500"/>
          <p14:tracePt t="43387" x="5327650" y="1079500"/>
          <p14:tracePt t="43403" x="5337175" y="1079500"/>
          <p14:tracePt t="43420" x="5345113" y="1079500"/>
          <p14:tracePt t="43442" x="5362575" y="1079500"/>
          <p14:tracePt t="43449" x="5370513" y="1079500"/>
          <p14:tracePt t="43457" x="5380038" y="1079500"/>
          <p14:tracePt t="43465" x="5405438" y="1087438"/>
          <p14:tracePt t="43473" x="5438775" y="1096963"/>
          <p14:tracePt t="43481" x="5497513" y="1104900"/>
          <p14:tracePt t="43487" x="5540375" y="1112838"/>
          <p14:tracePt t="43496" x="5565775" y="1122363"/>
          <p14:tracePt t="43503" x="5583238" y="1130300"/>
          <p14:tracePt t="43520" x="5600700" y="1130300"/>
          <p14:tracePt t="43527" x="5608638" y="1130300"/>
          <p14:tracePt t="43536" x="5608638" y="1138238"/>
          <p14:tracePt t="43541" x="5616575" y="1138238"/>
          <p14:tracePt t="43550" x="5626100" y="1138238"/>
          <p14:tracePt t="43604" x="5634038" y="1147763"/>
          <p14:tracePt t="43620" x="5641975" y="1155700"/>
          <p14:tracePt t="43628" x="5651500" y="1163638"/>
          <p14:tracePt t="43635" x="5659438" y="1173163"/>
          <p14:tracePt t="43643" x="5676900" y="1189038"/>
          <p14:tracePt t="43649" x="5684838" y="1189038"/>
          <p14:tracePt t="43658" x="5694363" y="1198563"/>
          <p14:tracePt t="43666" x="5694363" y="1206500"/>
          <p14:tracePt t="43673" x="5694363" y="1216025"/>
          <p14:tracePt t="43681" x="5702300" y="1216025"/>
          <p14:tracePt t="43697" x="5710238" y="1216025"/>
          <p14:tracePt t="43728" x="5710238" y="1223963"/>
          <p14:tracePt t="45997" x="5719763" y="1223963"/>
          <p14:tracePt t="46012" x="5727700" y="1223963"/>
          <p14:tracePt t="46019" x="5735638" y="1223963"/>
          <p14:tracePt t="46027" x="5745163" y="1223963"/>
          <p14:tracePt t="46035" x="5753100" y="1223963"/>
          <p14:tracePt t="46043" x="5761038" y="1223963"/>
          <p14:tracePt t="46061" x="5788025" y="1223963"/>
          <p14:tracePt t="46065" x="5803900" y="1216025"/>
          <p14:tracePt t="46073" x="5813425" y="1216025"/>
          <p14:tracePt t="46081" x="5821363" y="1216025"/>
          <p14:tracePt t="46089" x="5829300" y="1216025"/>
          <p14:tracePt t="46097" x="5854700" y="1216025"/>
          <p14:tracePt t="46105" x="5864225" y="1206500"/>
          <p14:tracePt t="46112" x="5889625" y="1206500"/>
          <p14:tracePt t="46119" x="5915025" y="1206500"/>
          <p14:tracePt t="46127" x="5922963" y="1198563"/>
          <p14:tracePt t="46135" x="5932488" y="1198563"/>
          <p14:tracePt t="46143" x="5940425" y="1198563"/>
          <p14:tracePt t="46219" x="5948363" y="1198563"/>
          <p14:tracePt t="46235" x="5957888" y="1198563"/>
          <p14:tracePt t="46289" x="5965825" y="1198563"/>
          <p14:tracePt t="46306" x="5965825" y="1206500"/>
          <p14:tracePt t="46335" x="5973763" y="1206500"/>
          <p14:tracePt t="46437" x="5983288" y="1216025"/>
          <p14:tracePt t="46459" x="5999163" y="1223963"/>
          <p14:tracePt t="46467" x="6024563" y="1231900"/>
          <p14:tracePt t="46475" x="6042025" y="1241425"/>
          <p14:tracePt t="46483" x="6049963" y="1249363"/>
          <p14:tracePt t="46489" x="6059488" y="1249363"/>
          <p14:tracePt t="46505" x="6067425" y="1249363"/>
          <p14:tracePt t="46521" x="6076950" y="1249363"/>
          <p14:tracePt t="46537" x="6084888" y="1249363"/>
          <p14:tracePt t="46645" x="6092825" y="1249363"/>
          <p14:tracePt t="46659" x="6102350" y="1249363"/>
          <p14:tracePt t="46667" x="6110288" y="1249363"/>
          <p14:tracePt t="46683" x="6118225" y="1249363"/>
          <p14:tracePt t="46699" x="6127750" y="1249363"/>
          <p14:tracePt t="46838" x="6135688" y="1249363"/>
          <p14:tracePt t="46845" x="6153150" y="1249363"/>
          <p14:tracePt t="46861" x="6161088" y="1249363"/>
          <p14:tracePt t="46869" x="6169025" y="1249363"/>
          <p14:tracePt t="46883" x="6178550" y="1249363"/>
          <p14:tracePt t="46892" x="6186488" y="1249363"/>
          <p14:tracePt t="46908" x="6194425" y="1249363"/>
          <p14:tracePt t="46930" x="6203950" y="1249363"/>
          <p14:tracePt t="46937" x="6211888" y="1249363"/>
          <p14:tracePt t="46969" x="6221413" y="1249363"/>
          <p14:tracePt t="46983" x="6229350" y="1249363"/>
          <p14:tracePt t="46992" x="6237288" y="1249363"/>
          <p14:tracePt t="47007" x="6246813" y="1249363"/>
          <p14:tracePt t="47015" x="6254750" y="1249363"/>
          <p14:tracePt t="47032" x="6262688" y="1249363"/>
          <p14:tracePt t="47037" x="6272213" y="1249363"/>
          <p14:tracePt t="47046" x="6280150" y="1257300"/>
          <p14:tracePt t="47061" x="6288088" y="1266825"/>
          <p14:tracePt t="47069" x="6297613" y="1266825"/>
          <p14:tracePt t="47078" x="6297613" y="1274763"/>
          <p14:tracePt t="47085" x="6305550" y="1274763"/>
          <p14:tracePt t="47215" x="6313488" y="1274763"/>
          <p14:tracePt t="47223" x="6330950" y="1282700"/>
          <p14:tracePt t="47231" x="6356350" y="1282700"/>
          <p14:tracePt t="47239" x="6381750" y="1292225"/>
          <p14:tracePt t="47247" x="6391275" y="1292225"/>
          <p14:tracePt t="47253" x="6407150" y="1292225"/>
          <p14:tracePt t="47261" x="6416675" y="1292225"/>
          <p14:tracePt t="47285" x="6424613" y="1292225"/>
          <p14:tracePt t="47293" x="6432550" y="1292225"/>
          <p14:tracePt t="47307" x="6442075" y="1292225"/>
          <p14:tracePt t="47315" x="6450013" y="1292225"/>
          <p14:tracePt t="47323" x="6457950" y="1292225"/>
          <p14:tracePt t="47347" x="6467475" y="1292225"/>
          <p14:tracePt t="47361" x="6475413" y="1292225"/>
          <p14:tracePt t="47385" x="6483350" y="1292225"/>
          <p14:tracePt t="47393" x="6492875" y="1292225"/>
          <p14:tracePt t="47401" x="6500813" y="1292225"/>
          <p14:tracePt t="47448" x="6510338" y="1292225"/>
          <p14:tracePt t="47463" x="6518275" y="1292225"/>
          <p14:tracePt t="47493" x="6526213" y="1292225"/>
          <p14:tracePt t="47501" x="6535738" y="1292225"/>
          <p14:tracePt t="47517" x="6543675" y="1292225"/>
          <p14:tracePt t="47531" x="6543675" y="1282700"/>
          <p14:tracePt t="47547" x="6551613" y="1282700"/>
          <p14:tracePt t="47555" x="6561138" y="1282700"/>
          <p14:tracePt t="47585" x="6569075" y="1282700"/>
          <p14:tracePt t="47593" x="6577013" y="1282700"/>
          <p14:tracePt t="47601" x="6586538" y="1282700"/>
          <p14:tracePt t="47640" x="6594475" y="1274763"/>
          <p14:tracePt t="47655" x="6602413" y="1274763"/>
          <p14:tracePt t="47725" x="6619875" y="1266825"/>
          <p14:tracePt t="47741" x="6627813" y="1266825"/>
          <p14:tracePt t="47779" x="6637338" y="1266825"/>
          <p14:tracePt t="47818" x="6645275" y="1257300"/>
          <p14:tracePt t="47825" x="6645275" y="1249363"/>
          <p14:tracePt t="47833" x="6654800" y="1249363"/>
          <p14:tracePt t="47841" x="6662738" y="1249363"/>
          <p14:tracePt t="47855" x="6670675" y="1249363"/>
          <p14:tracePt t="47896" x="6680200" y="1249363"/>
          <p14:tracePt t="47925" x="6688138" y="1241425"/>
          <p14:tracePt t="47964" x="6696075" y="1241425"/>
          <p14:tracePt t="48017" x="6705600" y="1241425"/>
          <p14:tracePt t="48057" x="6713538" y="1241425"/>
          <p14:tracePt t="48158" x="6721475" y="1241425"/>
          <p14:tracePt t="48327" x="6731000" y="1241425"/>
          <p14:tracePt t="48389" x="6738938" y="1241425"/>
          <p14:tracePt t="48427" x="6746875" y="1241425"/>
          <p14:tracePt t="48619" x="6756400" y="1241425"/>
          <p14:tracePt t="48789" x="6764338" y="1241425"/>
          <p14:tracePt t="51483" x="6764338" y="1257300"/>
          <p14:tracePt t="51491" x="6764338" y="1274763"/>
          <p14:tracePt t="51497" x="6764338" y="1300163"/>
          <p14:tracePt t="51505" x="6764338" y="1325563"/>
          <p14:tracePt t="51513" x="6764338" y="1343025"/>
          <p14:tracePt t="51521" x="6764338" y="1368425"/>
          <p14:tracePt t="51530" x="6764338" y="1393825"/>
          <p14:tracePt t="51537" x="6764338" y="1411288"/>
          <p14:tracePt t="51546" x="6764338" y="1427163"/>
          <p14:tracePt t="51551" x="6764338" y="1444625"/>
          <p14:tracePt t="51559" x="6764338" y="1462088"/>
          <p14:tracePt t="51567" x="6764338" y="1487488"/>
          <p14:tracePt t="51575" x="6764338" y="1512888"/>
          <p14:tracePt t="51583" x="6764338" y="1530350"/>
          <p14:tracePt t="51591" x="6764338" y="1563688"/>
          <p14:tracePt t="51599" x="6764338" y="1597025"/>
          <p14:tracePt t="51605" x="6764338" y="1649413"/>
          <p14:tracePt t="51613" x="6764338" y="1708150"/>
          <p14:tracePt t="51621" x="6764338" y="1793875"/>
          <p14:tracePt t="51630" x="6764338" y="1878013"/>
          <p14:tracePt t="51637" x="6764338" y="1938338"/>
          <p14:tracePt t="51645" x="6764338" y="1997075"/>
          <p14:tracePt t="51653" x="6764338" y="2039938"/>
          <p14:tracePt t="51660" x="6764338" y="2073275"/>
          <p14:tracePt t="51667" x="6764338" y="2108200"/>
          <p14:tracePt t="51675" x="6764338" y="2124075"/>
          <p14:tracePt t="51683" x="6764338" y="2149475"/>
          <p14:tracePt t="51691" x="6764338" y="2174875"/>
          <p14:tracePt t="51699" x="6756400" y="2192338"/>
          <p14:tracePt t="51707" x="6746875" y="2217738"/>
          <p14:tracePt t="51713" x="6738938" y="2235200"/>
          <p14:tracePt t="51721" x="6731000" y="2243138"/>
          <p14:tracePt t="51730" x="6721475" y="2252663"/>
          <p14:tracePt t="51737" x="6721475" y="2260600"/>
          <p14:tracePt t="51745" x="6705600" y="2268538"/>
          <p14:tracePt t="51753" x="6696075" y="2268538"/>
          <p14:tracePt t="51761" x="6680200" y="2278063"/>
          <p14:tracePt t="51769" x="6662738" y="2303463"/>
          <p14:tracePt t="51775" x="6637338" y="2336800"/>
          <p14:tracePt t="51784" x="6611938" y="2362200"/>
          <p14:tracePt t="51791" x="6586538" y="2387600"/>
          <p14:tracePt t="51799" x="6551613" y="2397125"/>
          <p14:tracePt t="51807" x="6518275" y="2405063"/>
          <p14:tracePt t="51815" x="6500813" y="2413000"/>
          <p14:tracePt t="51821" x="6467475" y="2430463"/>
          <p14:tracePt t="51829" x="6432550" y="2447925"/>
          <p14:tracePt t="51837" x="6391275" y="2473325"/>
          <p14:tracePt t="51846" x="6348413" y="2489200"/>
          <p14:tracePt t="51853" x="6297613" y="2524125"/>
          <p14:tracePt t="51861" x="6237288" y="2541588"/>
          <p14:tracePt t="51869" x="6161088" y="2574925"/>
          <p14:tracePt t="51875" x="6067425" y="2608263"/>
          <p14:tracePt t="51883" x="5965825" y="2643188"/>
          <p14:tracePt t="51891" x="5838825" y="2676525"/>
          <p14:tracePt t="51899" x="5676900" y="2701925"/>
          <p14:tracePt t="51908" x="5456238" y="2744788"/>
          <p14:tracePt t="51916" x="5208588" y="2778125"/>
          <p14:tracePt t="51923" x="4886325" y="2795588"/>
          <p14:tracePt t="51929" x="4640263" y="2830513"/>
          <p14:tracePt t="51937" x="4394200" y="2855913"/>
          <p14:tracePt t="51946" x="4232275" y="2881313"/>
          <p14:tracePt t="51953" x="4070350" y="2897188"/>
          <p14:tracePt t="51962" x="3960813" y="2906713"/>
          <p14:tracePt t="51969" x="3875088" y="2914650"/>
          <p14:tracePt t="51978" x="3816350" y="2922588"/>
          <p14:tracePt t="51983" x="3763963" y="2932113"/>
          <p14:tracePt t="51991" x="3738563" y="2940050"/>
          <p14:tracePt t="51999" x="3705225" y="2940050"/>
          <p14:tracePt t="52007" x="3646488" y="2949575"/>
          <p14:tracePt t="52015" x="3594100" y="2949575"/>
          <p14:tracePt t="52023" x="3502025" y="2965450"/>
          <p14:tracePt t="52031" x="3390900" y="2965450"/>
          <p14:tracePt t="52037" x="3246438" y="2974975"/>
          <p14:tracePt t="52046" x="3094038" y="2982913"/>
          <p14:tracePt t="52053" x="2940050" y="3000375"/>
          <p14:tracePt t="52061" x="2813050" y="3008313"/>
          <p14:tracePt t="52069" x="2693988" y="3025775"/>
          <p14:tracePt t="52077" x="2608263" y="3033713"/>
          <p14:tracePt t="52085" x="2549525" y="3041650"/>
          <p14:tracePt t="52091" x="2516188" y="3051175"/>
          <p14:tracePt t="52099" x="2506663" y="3051175"/>
          <p14:tracePt t="52107" x="2498725" y="3051175"/>
          <p14:tracePt t="52115" x="2489200" y="3051175"/>
          <p14:tracePt t="52131" x="2463800" y="3051175"/>
          <p14:tracePt t="52139" x="2438400" y="3033713"/>
          <p14:tracePt t="52145" x="2405063" y="3016250"/>
          <p14:tracePt t="52153" x="2371725" y="2990850"/>
          <p14:tracePt t="52161" x="2336800" y="2965450"/>
          <p14:tracePt t="52169" x="2293938" y="2922588"/>
          <p14:tracePt t="52178" x="2260600" y="2889250"/>
          <p14:tracePt t="52185" x="2217738" y="2863850"/>
          <p14:tracePt t="52193" x="2184400" y="2830513"/>
          <p14:tracePt t="52199" x="2116138" y="2787650"/>
          <p14:tracePt t="52207" x="2055813" y="2744788"/>
          <p14:tracePt t="52215" x="1979613" y="2701925"/>
          <p14:tracePt t="52223" x="1911350" y="2660650"/>
          <p14:tracePt t="52231" x="1878013" y="2633663"/>
          <p14:tracePt t="52239" x="1844675" y="2608263"/>
          <p14:tracePt t="52247" x="1801813" y="2574925"/>
          <p14:tracePt t="52253" x="1766888" y="2549525"/>
          <p14:tracePt t="52261" x="1733550" y="2524125"/>
          <p14:tracePt t="52269" x="1708150" y="2498725"/>
          <p14:tracePt t="52277" x="1682750" y="2473325"/>
          <p14:tracePt t="52285" x="1649413" y="2447925"/>
          <p14:tracePt t="52293" x="1622425" y="2422525"/>
          <p14:tracePt t="52301" x="1589088" y="2379663"/>
          <p14:tracePt t="52307" x="1555750" y="2344738"/>
          <p14:tracePt t="52315" x="1530350" y="2319338"/>
          <p14:tracePt t="52323" x="1504950" y="2293938"/>
          <p14:tracePt t="52331" x="1487488" y="2278063"/>
          <p14:tracePt t="52339" x="1462088" y="2268538"/>
          <p14:tracePt t="52347" x="1452563" y="2260600"/>
          <p14:tracePt t="52355" x="1436688" y="2252663"/>
          <p14:tracePt t="52376" x="1419225" y="2235200"/>
          <p14:tracePt t="52377" x="1411288" y="2235200"/>
          <p14:tracePt t="52385" x="1401763" y="2227263"/>
          <p14:tracePt t="52394" x="1393825" y="2217738"/>
          <p14:tracePt t="52401" x="1385888" y="2209800"/>
          <p14:tracePt t="52409" x="1368425" y="2200275"/>
          <p14:tracePt t="52423" x="1360488" y="2192338"/>
          <p14:tracePt t="52431" x="1350963" y="2184400"/>
          <p14:tracePt t="52439" x="1343025" y="2184400"/>
          <p14:tracePt t="52447" x="1343025" y="2174875"/>
          <p14:tracePt t="52455" x="1333500" y="2166938"/>
          <p14:tracePt t="52463" x="1325563" y="2166938"/>
          <p14:tracePt t="52469" x="1325563" y="2159000"/>
          <p14:tracePt t="52477" x="1317625" y="2149475"/>
          <p14:tracePt t="52485" x="1308100" y="2149475"/>
          <p14:tracePt t="52493" x="1300163" y="2141538"/>
          <p14:tracePt t="52517" x="1292225" y="2141538"/>
          <p14:tracePt t="52547" x="1292225" y="2133600"/>
          <p14:tracePt t="52647" x="1292225" y="2124075"/>
          <p14:tracePt t="52663" x="1292225" y="2116138"/>
          <p14:tracePt t="52671" x="1282700" y="2108200"/>
          <p14:tracePt t="52679" x="1282700" y="2098675"/>
          <p14:tracePt t="52693" x="1282700" y="2090738"/>
          <p14:tracePt t="52701" x="1282700" y="2082800"/>
          <p14:tracePt t="52725" x="1282700" y="2073275"/>
          <p14:tracePt t="52733" x="1282700" y="2065338"/>
          <p14:tracePt t="52739" x="1282700" y="2055813"/>
          <p14:tracePt t="52763" x="1282700" y="2047875"/>
          <p14:tracePt t="52771" x="1274763" y="2039938"/>
          <p14:tracePt t="52780" x="1274763" y="2030413"/>
          <p14:tracePt t="52793" x="1266825" y="2022475"/>
          <p14:tracePt t="52809" x="1257300" y="2014538"/>
          <p14:tracePt t="52833" x="1257300" y="2005013"/>
          <p14:tracePt t="52842" x="1249363" y="1997075"/>
          <p14:tracePt t="52847" x="1241425" y="1997075"/>
          <p14:tracePt t="52855" x="1241425" y="1989138"/>
          <p14:tracePt t="52863" x="1231900" y="1979613"/>
          <p14:tracePt t="52871" x="1223963" y="1971675"/>
          <p14:tracePt t="52880" x="1216025" y="1971675"/>
          <p14:tracePt t="52895" x="1216025" y="1963738"/>
          <p14:tracePt t="53125" x="1216025" y="1946275"/>
          <p14:tracePt t="53141" x="1206500" y="1946275"/>
          <p14:tracePt t="53381" x="1198563" y="1938338"/>
          <p14:tracePt t="53389" x="1198563" y="1928813"/>
          <p14:tracePt t="53403" x="1189038" y="1928813"/>
          <p14:tracePt t="53411" x="1189038" y="1920875"/>
          <p14:tracePt t="53436" x="1181100" y="1920875"/>
          <p14:tracePt t="53835" x="1181100" y="1911350"/>
          <p14:tracePt t="54354" x="0" y="0"/>
        </p14:tracePtLst>
        <p14:tracePtLst>
          <p14:tracePt t="55318" x="2192338" y="1758950"/>
          <p14:tracePt t="56158" x="2200275" y="1758950"/>
          <p14:tracePt t="56173" x="2209800" y="1766888"/>
          <p14:tracePt t="56181" x="2217738" y="1776413"/>
          <p14:tracePt t="56189" x="2227263" y="1776413"/>
          <p14:tracePt t="56197" x="2227263" y="1784350"/>
          <p14:tracePt t="56205" x="2235200" y="1793875"/>
          <p14:tracePt t="56213" x="2243138" y="1793875"/>
          <p14:tracePt t="56220" x="2252663" y="1801813"/>
          <p14:tracePt t="56227" x="2260600" y="1801813"/>
          <p14:tracePt t="56235" x="2278063" y="1809750"/>
          <p14:tracePt t="56244" x="2286000" y="1819275"/>
          <p14:tracePt t="56251" x="2293938" y="1819275"/>
          <p14:tracePt t="56259" x="2303463" y="1819275"/>
          <p14:tracePt t="56273" x="2311400" y="1819275"/>
          <p14:tracePt t="56281" x="2328863" y="1819275"/>
          <p14:tracePt t="56289" x="2354263" y="1819275"/>
          <p14:tracePt t="56297" x="2379663" y="1819275"/>
          <p14:tracePt t="56305" x="2397125" y="1819275"/>
          <p14:tracePt t="56313" x="2422525" y="1819275"/>
          <p14:tracePt t="56321" x="2447925" y="1819275"/>
          <p14:tracePt t="56327" x="2463800" y="1819275"/>
          <p14:tracePt t="56335" x="2489200" y="1819275"/>
          <p14:tracePt t="56343" x="2506663" y="1819275"/>
          <p14:tracePt t="56351" x="2524125" y="1819275"/>
          <p14:tracePt t="56359" x="2549525" y="1819275"/>
          <p14:tracePt t="56367" x="2574925" y="1819275"/>
          <p14:tracePt t="56376" x="2600325" y="1819275"/>
          <p14:tracePt t="56381" x="2651125" y="1819275"/>
          <p14:tracePt t="56389" x="2693988" y="1819275"/>
          <p14:tracePt t="56397" x="2719388" y="1819275"/>
          <p14:tracePt t="56405" x="2744788" y="1819275"/>
          <p14:tracePt t="56413" x="2770188" y="1819275"/>
          <p14:tracePt t="56421" x="2795588" y="1809750"/>
          <p14:tracePt t="56427" x="2813050" y="1809750"/>
          <p14:tracePt t="56435" x="2855913" y="1809750"/>
          <p14:tracePt t="56443" x="2932113" y="1801813"/>
          <p14:tracePt t="56451" x="3033713" y="1784350"/>
          <p14:tracePt t="56459" x="3144838" y="1776413"/>
          <p14:tracePt t="56467" x="3263900" y="1741488"/>
          <p14:tracePt t="56476" x="3365500" y="1733550"/>
          <p14:tracePt t="56483" x="3449638" y="1716088"/>
          <p14:tracePt t="56489" x="3535363" y="1716088"/>
          <p14:tracePt t="56497" x="3594100" y="1708150"/>
          <p14:tracePt t="56505" x="3636963" y="1708150"/>
          <p14:tracePt t="56513" x="3654425" y="1708150"/>
          <p14:tracePt t="56729" x="3646488" y="1708150"/>
          <p14:tracePt t="56737" x="3646488" y="1716088"/>
          <p14:tracePt t="56746" x="3636963" y="1716088"/>
          <p14:tracePt t="56753" x="3636963" y="1725613"/>
          <p14:tracePt t="56759" x="3636963" y="1733550"/>
          <p14:tracePt t="56776" x="3636963" y="1741488"/>
          <p14:tracePt t="56799" x="3636963" y="1751013"/>
          <p14:tracePt t="56807" x="3636963" y="1758950"/>
          <p14:tracePt t="56821" x="3646488" y="1758950"/>
          <p14:tracePt t="56829" x="3654425" y="1766888"/>
          <p14:tracePt t="56837" x="3654425" y="1776413"/>
          <p14:tracePt t="56845" x="3662363" y="1776413"/>
          <p14:tracePt t="56853" x="3671888" y="1784350"/>
          <p14:tracePt t="56861" x="3679825" y="1793875"/>
          <p14:tracePt t="56867" x="3713163" y="1801813"/>
          <p14:tracePt t="56876" x="3748088" y="1809750"/>
          <p14:tracePt t="56883" x="3781425" y="1819275"/>
          <p14:tracePt t="56891" x="3816350" y="1827213"/>
          <p14:tracePt t="56899" x="3841750" y="1835150"/>
          <p14:tracePt t="56908" x="3867150" y="1844675"/>
          <p14:tracePt t="56915" x="3892550" y="1852613"/>
          <p14:tracePt t="56921" x="3908425" y="1852613"/>
          <p14:tracePt t="56929" x="3917950" y="1852613"/>
          <p14:tracePt t="56937" x="3925888" y="1852613"/>
          <p14:tracePt t="56946" x="3935413" y="1852613"/>
          <p14:tracePt t="57045" x="3943350" y="1852613"/>
          <p14:tracePt t="57054" x="3976688" y="1852613"/>
          <p14:tracePt t="57061" x="4002088" y="1852613"/>
          <p14:tracePt t="57069" x="4027488" y="1860550"/>
          <p14:tracePt t="57077" x="4062413" y="1860550"/>
          <p14:tracePt t="57083" x="4087813" y="1860550"/>
          <p14:tracePt t="57091" x="4095750" y="1860550"/>
          <p14:tracePt t="57107" x="4113213" y="1860550"/>
          <p14:tracePt t="57115" x="4121150" y="1860550"/>
          <p14:tracePt t="57131" x="4130675" y="1860550"/>
          <p14:tracePt t="57191" x="4138613" y="1860550"/>
          <p14:tracePt t="57215" x="4138613" y="1870075"/>
          <p14:tracePt t="57231" x="4156075" y="1870075"/>
          <p14:tracePt t="57239" x="4164013" y="1878013"/>
          <p14:tracePt t="57253" x="4171950" y="1878013"/>
          <p14:tracePt t="57261" x="4181475" y="1878013"/>
          <p14:tracePt t="57277" x="4189413" y="1878013"/>
          <p14:tracePt t="57331" x="4197350" y="1878013"/>
          <p14:tracePt t="57353" x="4206875" y="1878013"/>
          <p14:tracePt t="57369" x="4214813" y="1878013"/>
          <p14:tracePt t="57385" x="4224338" y="1885950"/>
          <p14:tracePt t="57401" x="4232275" y="1885950"/>
          <p14:tracePt t="57407" x="4240213" y="1885950"/>
          <p14:tracePt t="57423" x="4249738" y="1885950"/>
          <p14:tracePt t="57439" x="4257675" y="1885950"/>
          <p14:tracePt t="57447" x="4265613" y="1885950"/>
          <p14:tracePt t="57463" x="4275138" y="1885950"/>
          <p14:tracePt t="57469" x="4291013" y="1885950"/>
          <p14:tracePt t="57485" x="4308475" y="1885950"/>
          <p14:tracePt t="57493" x="4333875" y="1885950"/>
          <p14:tracePt t="57509" x="4341813" y="1885950"/>
          <p14:tracePt t="57523" x="4351338" y="1885950"/>
          <p14:tracePt t="57925" x="4359275" y="1885950"/>
          <p14:tracePt t="57941" x="4402138" y="1903413"/>
          <p14:tracePt t="57949" x="4495800" y="1938338"/>
          <p14:tracePt t="57955" x="4554538" y="1963738"/>
          <p14:tracePt t="57963" x="4597400" y="1971675"/>
          <p14:tracePt t="57971" x="4630738" y="1979613"/>
          <p14:tracePt t="57979" x="4657725" y="1989138"/>
          <p14:tracePt t="57987" x="4673600" y="1989138"/>
          <p14:tracePt t="58049" x="4683125" y="1989138"/>
          <p14:tracePt t="58057" x="4691063" y="1997075"/>
          <p14:tracePt t="58063" x="4724400" y="2005013"/>
          <p14:tracePt t="58071" x="4802188" y="2014538"/>
          <p14:tracePt t="58079" x="4886325" y="2030413"/>
          <p14:tracePt t="58087" x="4962525" y="2039938"/>
          <p14:tracePt t="58095" x="5013325" y="2039938"/>
          <p14:tracePt t="58103" x="5073650" y="2039938"/>
          <p14:tracePt t="58111" x="5106988" y="2039938"/>
          <p14:tracePt t="58117" x="5132388" y="2039938"/>
          <p14:tracePt t="58233" x="5141913" y="2030413"/>
          <p14:tracePt t="58241" x="5157788" y="2022475"/>
          <p14:tracePt t="58257" x="5175250" y="2022475"/>
          <p14:tracePt t="58265" x="5183188" y="2014538"/>
          <p14:tracePt t="58279" x="5192713" y="2014538"/>
          <p14:tracePt t="58287" x="5200650" y="2005013"/>
          <p14:tracePt t="58312" x="5208588" y="1997075"/>
          <p14:tracePt t="58319" x="5218113" y="1997075"/>
          <p14:tracePt t="58327" x="5226050" y="1997075"/>
          <p14:tracePt t="58335" x="5235575" y="1997075"/>
          <p14:tracePt t="58341" x="5251450" y="1989138"/>
          <p14:tracePt t="58349" x="5251450" y="1979613"/>
          <p14:tracePt t="58357" x="5260975" y="1979613"/>
          <p14:tracePt t="58365" x="5276850" y="1971675"/>
          <p14:tracePt t="58373" x="5294313" y="1963738"/>
          <p14:tracePt t="58381" x="5319713" y="1954213"/>
          <p14:tracePt t="58387" x="5345113" y="1946275"/>
          <p14:tracePt t="58395" x="5370513" y="1938338"/>
          <p14:tracePt t="58411" x="5380038" y="1938338"/>
          <p14:tracePt t="58511" x="5380038" y="1928813"/>
          <p14:tracePt t="58557" x="5387975" y="1928813"/>
          <p14:tracePt t="58565" x="5430838" y="1920875"/>
          <p14:tracePt t="58573" x="5464175" y="1920875"/>
          <p14:tracePt t="58581" x="5497513" y="1911350"/>
          <p14:tracePt t="58589" x="5540375" y="1903413"/>
          <p14:tracePt t="58597" x="5600700" y="1903413"/>
          <p14:tracePt t="58605" x="5659438" y="1895475"/>
          <p14:tracePt t="58611" x="5694363" y="1885950"/>
          <p14:tracePt t="58619" x="5753100" y="1878013"/>
          <p14:tracePt t="58627" x="5813425" y="1870075"/>
          <p14:tracePt t="58635" x="5846763" y="1860550"/>
          <p14:tracePt t="58643" x="5880100" y="1860550"/>
          <p14:tracePt t="58651" x="5897563" y="1860550"/>
          <p14:tracePt t="58659" x="5915025" y="1860550"/>
          <p14:tracePt t="58665" x="5940425" y="1860550"/>
          <p14:tracePt t="58673" x="5948363" y="1860550"/>
          <p14:tracePt t="58681" x="5973763" y="1860550"/>
          <p14:tracePt t="58689" x="5991225" y="1860550"/>
          <p14:tracePt t="58697" x="6008688" y="1860550"/>
          <p14:tracePt t="58705" x="6034088" y="1860550"/>
          <p14:tracePt t="58713" x="6042025" y="1860550"/>
          <p14:tracePt t="58719" x="6067425" y="1860550"/>
          <p14:tracePt t="58727" x="6092825" y="1860550"/>
          <p14:tracePt t="58735" x="6127750" y="1860550"/>
          <p14:tracePt t="58743" x="6153150" y="1860550"/>
          <p14:tracePt t="58751" x="6186488" y="1860550"/>
          <p14:tracePt t="58759" x="6211888" y="1870075"/>
          <p14:tracePt t="58767" x="6246813" y="1878013"/>
          <p14:tracePt t="58773" x="6280150" y="1885950"/>
          <p14:tracePt t="58781" x="6305550" y="1895475"/>
          <p14:tracePt t="58789" x="6338888" y="1903413"/>
          <p14:tracePt t="58797" x="6365875" y="1911350"/>
          <p14:tracePt t="58805" x="6391275" y="1911350"/>
          <p14:tracePt t="58813" x="6407150" y="1920875"/>
          <p14:tracePt t="58821" x="6432550" y="1920875"/>
          <p14:tracePt t="58827" x="6442075" y="1920875"/>
          <p14:tracePt t="58835" x="6450013" y="1920875"/>
          <p14:tracePt t="58929" x="6467475" y="1920875"/>
          <p14:tracePt t="58935" x="6483350" y="1920875"/>
          <p14:tracePt t="58943" x="6510338" y="1920875"/>
          <p14:tracePt t="58951" x="6543675" y="1920875"/>
          <p14:tracePt t="58959" x="6577013" y="1920875"/>
          <p14:tracePt t="58967" x="6594475" y="1920875"/>
          <p14:tracePt t="58976" x="6602413" y="1920875"/>
          <p14:tracePt t="58983" x="6611938" y="1920875"/>
          <p14:tracePt t="59151" x="6619875" y="1920875"/>
          <p14:tracePt t="59229" x="6627813" y="1920875"/>
          <p14:tracePt t="59245" x="6637338" y="1920875"/>
          <p14:tracePt t="59253" x="6645275" y="1920875"/>
          <p14:tracePt t="59268" x="6654800" y="1920875"/>
          <p14:tracePt t="59299" x="6662738" y="1920875"/>
          <p14:tracePt t="59345" x="6670675" y="1920875"/>
          <p14:tracePt t="59985" x="6670675" y="1911350"/>
          <p14:tracePt t="59993" x="6670675" y="1903413"/>
          <p14:tracePt t="60001" x="6662738" y="1895475"/>
          <p14:tracePt t="60009" x="6662738" y="1885950"/>
          <p14:tracePt t="60023" x="6662738" y="1878013"/>
          <p14:tracePt t="60039" x="6654800" y="1870075"/>
          <p14:tracePt t="60117" x="6645275" y="1860550"/>
          <p14:tracePt t="60125" x="6645275" y="1852613"/>
          <p14:tracePt t="60133" x="6637338" y="1844675"/>
          <p14:tracePt t="60139" x="6619875" y="1835150"/>
          <p14:tracePt t="60155" x="6611938" y="1827213"/>
          <p14:tracePt t="60163" x="6586538" y="1819275"/>
          <p14:tracePt t="60171" x="6586538" y="1809750"/>
          <p14:tracePt t="60179" x="6561138" y="1809750"/>
          <p14:tracePt t="60188" x="6535738" y="1801813"/>
          <p14:tracePt t="60193" x="6510338" y="1793875"/>
          <p14:tracePt t="60201" x="6475413" y="1784350"/>
          <p14:tracePt t="60209" x="6442075" y="1776413"/>
          <p14:tracePt t="60217" x="6381750" y="1766888"/>
          <p14:tracePt t="60226" x="6323013" y="1751013"/>
          <p14:tracePt t="60233" x="6237288" y="1741488"/>
          <p14:tracePt t="60239" x="6135688" y="1725613"/>
          <p14:tracePt t="60247" x="5973763" y="1682750"/>
          <p14:tracePt t="60255" x="5694363" y="1631950"/>
          <p14:tracePt t="60263" x="5395913" y="1614488"/>
          <p14:tracePt t="60271" x="5091113" y="1581150"/>
          <p14:tracePt t="60279" x="4818063" y="1555750"/>
          <p14:tracePt t="60287" x="4579938" y="1538288"/>
          <p14:tracePt t="60293" x="4410075" y="1538288"/>
          <p14:tracePt t="60301" x="4283075" y="1538288"/>
          <p14:tracePt t="60309" x="4189413" y="1530350"/>
          <p14:tracePt t="60317" x="4138613" y="1530350"/>
          <p14:tracePt t="60326" x="4105275" y="1530350"/>
          <p14:tracePt t="60333" x="4079875" y="1520825"/>
          <p14:tracePt t="60341" x="4070350" y="1520825"/>
          <p14:tracePt t="60355" x="4062413" y="1520825"/>
          <p14:tracePt t="60379" x="4044950" y="1520825"/>
          <p14:tracePt t="60387" x="4011613" y="1520825"/>
          <p14:tracePt t="60395" x="3960813" y="1520825"/>
          <p14:tracePt t="60403" x="3857625" y="1520825"/>
          <p14:tracePt t="60409" x="3730625" y="1520825"/>
          <p14:tracePt t="60417" x="3586163" y="1520825"/>
          <p14:tracePt t="60426" x="3433763" y="1520825"/>
          <p14:tracePt t="60433" x="3279775" y="1538288"/>
          <p14:tracePt t="60441" x="3127375" y="1538288"/>
          <p14:tracePt t="60449" x="2982913" y="1546225"/>
          <p14:tracePt t="60455" x="2871788" y="1546225"/>
          <p14:tracePt t="60463" x="2787650" y="1555750"/>
          <p14:tracePt t="60471" x="2701925" y="1555750"/>
          <p14:tracePt t="60479" x="2643188" y="1555750"/>
          <p14:tracePt t="60487" x="2617788" y="1563688"/>
          <p14:tracePt t="60495" x="2608263" y="1563688"/>
          <p14:tracePt t="60633" x="2600325" y="1563688"/>
          <p14:tracePt t="60649" x="2592388" y="1563688"/>
          <p14:tracePt t="60665" x="2582863" y="1563688"/>
          <p14:tracePt t="60673" x="2582863" y="1571625"/>
          <p14:tracePt t="60679" x="2574925" y="1571625"/>
          <p14:tracePt t="60687" x="2557463" y="1581150"/>
          <p14:tracePt t="60695" x="2532063" y="1581150"/>
          <p14:tracePt t="60703" x="2506663" y="1581150"/>
          <p14:tracePt t="60711" x="2489200" y="1589088"/>
          <p14:tracePt t="60719" x="2463800" y="1589088"/>
          <p14:tracePt t="60727" x="2430463" y="1589088"/>
          <p14:tracePt t="60733" x="2397125" y="1597025"/>
          <p14:tracePt t="60741" x="2354263" y="1614488"/>
          <p14:tracePt t="60749" x="2328863" y="1614488"/>
          <p14:tracePt t="60757" x="2303463" y="1622425"/>
          <p14:tracePt t="60773" x="2293938" y="1622425"/>
          <p14:tracePt t="60787" x="2293938" y="1631950"/>
          <p14:tracePt t="60795" x="2286000" y="1631950"/>
          <p14:tracePt t="60803" x="2278063" y="1631950"/>
          <p14:tracePt t="60819" x="2268538" y="1631950"/>
          <p14:tracePt t="60827" x="2260600" y="1631950"/>
          <p14:tracePt t="60835" x="2243138" y="1639888"/>
          <p14:tracePt t="60841" x="2217738" y="1639888"/>
          <p14:tracePt t="60849" x="2192338" y="1649413"/>
          <p14:tracePt t="60857" x="2174875" y="1657350"/>
          <p14:tracePt t="60865" x="2141538" y="1665288"/>
          <p14:tracePt t="60873" x="2108200" y="1674813"/>
          <p14:tracePt t="60881" x="2082800" y="1682750"/>
          <p14:tracePt t="60889" x="2055813" y="1682750"/>
          <p14:tracePt t="60903" x="2039938" y="1690688"/>
          <p14:tracePt t="60912" x="2030413" y="1700213"/>
          <p14:tracePt t="60919" x="2005013" y="1708150"/>
          <p14:tracePt t="60927" x="1979613" y="1716088"/>
          <p14:tracePt t="60935" x="1946275" y="1725613"/>
          <p14:tracePt t="60943" x="1911350" y="1733550"/>
          <p14:tracePt t="60949" x="1878013" y="1751013"/>
          <p14:tracePt t="60957" x="1844675" y="1766888"/>
          <p14:tracePt t="60965" x="1809750" y="1776413"/>
          <p14:tracePt t="60973" x="1776413" y="1784350"/>
          <p14:tracePt t="60981" x="1758950" y="1793875"/>
          <p14:tracePt t="60989" x="1733550" y="1793875"/>
          <p14:tracePt t="60997" x="1716088" y="1801813"/>
          <p14:tracePt t="61011" x="1708150" y="1801813"/>
          <p14:tracePt t="61351" x="1751013" y="1801813"/>
          <p14:tracePt t="61359" x="1793875" y="1801813"/>
          <p14:tracePt t="61367" x="1852613" y="1784350"/>
          <p14:tracePt t="61375" x="1911350" y="1766888"/>
          <p14:tracePt t="61381" x="1971675" y="1751013"/>
          <p14:tracePt t="61389" x="2030413" y="1733550"/>
          <p14:tracePt t="61397" x="2082800" y="1716088"/>
          <p14:tracePt t="61405" x="2133600" y="1708150"/>
          <p14:tracePt t="61413" x="2174875" y="1700213"/>
          <p14:tracePt t="61421" x="2209800" y="1690688"/>
          <p14:tracePt t="61429" x="2235200" y="1682750"/>
          <p14:tracePt t="61435" x="2243138" y="1682750"/>
          <p14:tracePt t="61443" x="2252663" y="1674813"/>
          <p14:tracePt t="61451" x="2260600" y="1674813"/>
          <p14:tracePt t="61467" x="2268538" y="1674813"/>
          <p14:tracePt t="61476" x="2278063" y="1674813"/>
          <p14:tracePt t="61483" x="2286000" y="1674813"/>
          <p14:tracePt t="61489" x="2303463" y="1674813"/>
          <p14:tracePt t="61497" x="2311400" y="1674813"/>
          <p14:tracePt t="61505" x="2328863" y="1674813"/>
          <p14:tracePt t="61513" x="2354263" y="1674813"/>
          <p14:tracePt t="61521" x="2371725" y="1674813"/>
          <p14:tracePt t="61529" x="2405063" y="1674813"/>
          <p14:tracePt t="61537" x="2438400" y="1682750"/>
          <p14:tracePt t="61545" x="2455863" y="1682750"/>
          <p14:tracePt t="61551" x="2473325" y="1690688"/>
          <p14:tracePt t="61559" x="2489200" y="1690688"/>
          <p14:tracePt t="61567" x="2516188" y="1700213"/>
          <p14:tracePt t="61576" x="2532063" y="1700213"/>
          <p14:tracePt t="61583" x="2557463" y="1708150"/>
          <p14:tracePt t="61591" x="2582863" y="1708150"/>
          <p14:tracePt t="61597" x="2608263" y="1716088"/>
          <p14:tracePt t="61605" x="2625725" y="1716088"/>
          <p14:tracePt t="61613" x="2660650" y="1725613"/>
          <p14:tracePt t="61621" x="2701925" y="1725613"/>
          <p14:tracePt t="61629" x="2787650" y="1733550"/>
          <p14:tracePt t="61637" x="2846388" y="1733550"/>
          <p14:tracePt t="61645" x="2881313" y="1733550"/>
          <p14:tracePt t="61651" x="2914650" y="1733550"/>
          <p14:tracePt t="61659" x="2957513" y="1733550"/>
          <p14:tracePt t="61667" x="2982913" y="1733550"/>
          <p14:tracePt t="61676" x="3016250" y="1741488"/>
          <p14:tracePt t="61683" x="3051175" y="1741488"/>
          <p14:tracePt t="61691" x="3084513" y="1741488"/>
          <p14:tracePt t="61699" x="3101975" y="1751013"/>
          <p14:tracePt t="61707" x="3127375" y="1758950"/>
          <p14:tracePt t="61713" x="3135313" y="1758950"/>
          <p14:tracePt t="61721" x="3144838" y="1758950"/>
          <p14:tracePt t="61753" x="3152775" y="1758950"/>
          <p14:tracePt t="61761" x="3160713" y="1766888"/>
          <p14:tracePt t="61767" x="3170238" y="1766888"/>
          <p14:tracePt t="61776" x="3195638" y="1766888"/>
          <p14:tracePt t="61783" x="3221038" y="1776413"/>
          <p14:tracePt t="61791" x="3254375" y="1784350"/>
          <p14:tracePt t="61799" x="3314700" y="1801813"/>
          <p14:tracePt t="61807" x="3373438" y="1819275"/>
          <p14:tracePt t="61813" x="3416300" y="1827213"/>
          <p14:tracePt t="61821" x="3441700" y="1835150"/>
          <p14:tracePt t="61830" x="3449638" y="1844675"/>
          <p14:tracePt t="62139" x="3467100" y="1844675"/>
          <p14:tracePt t="62145" x="3475038" y="1844675"/>
          <p14:tracePt t="62153" x="3492500" y="1844675"/>
          <p14:tracePt t="62161" x="3578225" y="1844675"/>
          <p14:tracePt t="62169" x="3730625" y="1844675"/>
          <p14:tracePt t="62177" x="3908425" y="1844675"/>
          <p14:tracePt t="62185" x="4062413" y="1844675"/>
          <p14:tracePt t="62193" x="4189413" y="1835150"/>
          <p14:tracePt t="62199" x="4316413" y="1827213"/>
          <p14:tracePt t="62207" x="4402138" y="1819275"/>
          <p14:tracePt t="62215" x="4486275" y="1801813"/>
          <p14:tracePt t="62223" x="4529138" y="1801813"/>
          <p14:tracePt t="62231" x="4554538" y="1801813"/>
          <p14:tracePt t="62239" x="4564063" y="1801813"/>
          <p14:tracePt t="62315" x="4572000" y="1801813"/>
          <p14:tracePt t="62323" x="4630738" y="1801813"/>
          <p14:tracePt t="62331" x="4716463" y="1793875"/>
          <p14:tracePt t="62339" x="4818063" y="1793875"/>
          <p14:tracePt t="62348" x="4903788" y="1784350"/>
          <p14:tracePt t="62355" x="4972050" y="1784350"/>
          <p14:tracePt t="62363" x="5030788" y="1784350"/>
          <p14:tracePt t="62369" x="5073650" y="1784350"/>
          <p14:tracePt t="62377" x="5099050" y="1784350"/>
          <p14:tracePt t="62385" x="5106988" y="1776413"/>
          <p14:tracePt t="62447" x="5116513" y="1776413"/>
          <p14:tracePt t="62463" x="5149850" y="1776413"/>
          <p14:tracePt t="62471" x="5208588" y="1776413"/>
          <p14:tracePt t="62477" x="5302250" y="1793875"/>
          <p14:tracePt t="62485" x="5370513" y="1801813"/>
          <p14:tracePt t="62493" x="5446713" y="1801813"/>
          <p14:tracePt t="62501" x="5507038" y="1809750"/>
          <p14:tracePt t="62509" x="5532438" y="1809750"/>
          <p14:tracePt t="62517" x="5557838" y="1809750"/>
          <p14:tracePt t="62526" x="5565775" y="1819275"/>
          <p14:tracePt t="62633" x="5575300" y="1819275"/>
          <p14:tracePt t="62639" x="5583238" y="1819275"/>
          <p14:tracePt t="62647" x="5591175" y="1819275"/>
          <p14:tracePt t="63735" x="5575300" y="1819275"/>
          <p14:tracePt t="63743" x="5540375" y="1809750"/>
          <p14:tracePt t="63751" x="5507038" y="1793875"/>
          <p14:tracePt t="63759" x="5472113" y="1776413"/>
          <p14:tracePt t="63767" x="5421313" y="1758950"/>
          <p14:tracePt t="63776" x="5387975" y="1733550"/>
          <p14:tracePt t="63783" x="5345113" y="1725613"/>
          <p14:tracePt t="63789" x="5286375" y="1708150"/>
          <p14:tracePt t="63797" x="5218113" y="1674813"/>
          <p14:tracePt t="63805" x="5175250" y="1665288"/>
          <p14:tracePt t="63813" x="5141913" y="1657350"/>
          <p14:tracePt t="63821" x="5106988" y="1649413"/>
          <p14:tracePt t="63829" x="5073650" y="1639888"/>
          <p14:tracePt t="63835" x="5056188" y="1631950"/>
          <p14:tracePt t="63843" x="5022850" y="1622425"/>
          <p14:tracePt t="63851" x="4987925" y="1614488"/>
          <p14:tracePt t="63859" x="4954588" y="1606550"/>
          <p14:tracePt t="63867" x="4911725" y="1597025"/>
          <p14:tracePt t="63876" x="4835525" y="1589088"/>
          <p14:tracePt t="63883" x="4733925" y="1581150"/>
          <p14:tracePt t="63889" x="4579938" y="1563688"/>
          <p14:tracePt t="63897" x="4368800" y="1563688"/>
          <p14:tracePt t="63905" x="4189413" y="1563688"/>
          <p14:tracePt t="63914" x="4037013" y="1563688"/>
          <p14:tracePt t="63921" x="3908425" y="1555750"/>
          <p14:tracePt t="63929" x="3763963" y="1546225"/>
          <p14:tracePt t="63937" x="3662363" y="1530350"/>
          <p14:tracePt t="63944" x="3603625" y="1520825"/>
          <p14:tracePt t="63951" x="3578225" y="1520825"/>
          <p14:tracePt t="63959" x="3560763" y="1520825"/>
          <p14:tracePt t="64091" x="3535363" y="1520825"/>
          <p14:tracePt t="64099" x="3459163" y="1520825"/>
          <p14:tracePt t="64105" x="3365500" y="1512888"/>
          <p14:tracePt t="64113" x="3238500" y="1512888"/>
          <p14:tracePt t="64121" x="3076575" y="1512888"/>
          <p14:tracePt t="64129" x="2922588" y="1530350"/>
          <p14:tracePt t="64137" x="2795588" y="1530350"/>
          <p14:tracePt t="64145" x="2686050" y="1530350"/>
          <p14:tracePt t="64153" x="2608263" y="1520825"/>
          <p14:tracePt t="64159" x="2592388" y="1520825"/>
          <p14:tracePt t="64167" x="2582863" y="1520825"/>
          <p14:tracePt t="64291" x="2574925" y="1520825"/>
          <p14:tracePt t="64307" x="2566988" y="1520825"/>
          <p14:tracePt t="64369" x="2557463" y="1520825"/>
          <p14:tracePt t="64375" x="2549525" y="1520825"/>
          <p14:tracePt t="64383" x="2549525" y="1530350"/>
          <p14:tracePt t="64391" x="2549525" y="1538288"/>
          <p14:tracePt t="64399" x="2532063" y="1538288"/>
          <p14:tracePt t="64407" x="2516188" y="1546225"/>
          <p14:tracePt t="64415" x="2506663" y="1555750"/>
          <p14:tracePt t="64423" x="2489200" y="1563688"/>
          <p14:tracePt t="64429" x="2473325" y="1571625"/>
          <p14:tracePt t="64437" x="2463800" y="1581150"/>
          <p14:tracePt t="64445" x="2455863" y="1581150"/>
          <p14:tracePt t="64453" x="2447925" y="1581150"/>
          <p14:tracePt t="64461" x="2438400" y="1589088"/>
          <p14:tracePt t="64469" x="2438400" y="1597025"/>
          <p14:tracePt t="64477" x="2422525" y="1606550"/>
          <p14:tracePt t="64485" x="2405063" y="1606550"/>
          <p14:tracePt t="64491" x="2405063" y="1614488"/>
          <p14:tracePt t="64499" x="2397125" y="1622425"/>
          <p14:tracePt t="64507" x="2387600" y="1631950"/>
          <p14:tracePt t="64523" x="2379663" y="1639888"/>
          <p14:tracePt t="64823" x="2387600" y="1639888"/>
          <p14:tracePt t="64831" x="2397125" y="1639888"/>
          <p14:tracePt t="64885" x="2405063" y="1639888"/>
          <p14:tracePt t="64917" x="2413000" y="1639888"/>
          <p14:tracePt t="64923" x="2422525" y="1649413"/>
          <p14:tracePt t="64939" x="2430463" y="1649413"/>
          <p14:tracePt t="64947" x="2438400" y="1649413"/>
          <p14:tracePt t="64963" x="2447925" y="1649413"/>
          <p14:tracePt t="64971" x="2447925" y="1657350"/>
          <p14:tracePt t="64977" x="2455863" y="1657350"/>
          <p14:tracePt t="64993" x="2463800" y="1657350"/>
          <p14:tracePt t="65001" x="2463800" y="1665288"/>
          <p14:tracePt t="65025" x="2473325" y="1665288"/>
          <p14:tracePt t="65031" x="2481263" y="1674813"/>
          <p14:tracePt t="65055" x="2489200" y="1674813"/>
          <p14:tracePt t="65076" x="2498725" y="1674813"/>
          <p14:tracePt t="65085" x="2506663" y="1674813"/>
          <p14:tracePt t="65093" x="2506663" y="1682750"/>
          <p14:tracePt t="65233" x="2506663" y="1690688"/>
          <p14:tracePt t="65255" x="2516188" y="1690688"/>
          <p14:tracePt t="65263" x="2524125" y="1700213"/>
          <p14:tracePt t="65279" x="2524125" y="1708150"/>
          <p14:tracePt t="65287" x="2524125" y="1716088"/>
          <p14:tracePt t="65371" x="2524125" y="1725613"/>
          <p14:tracePt t="65395" x="2516188" y="1733550"/>
          <p14:tracePt t="65403" x="2506663" y="1733550"/>
          <p14:tracePt t="65411" x="2506663" y="1741488"/>
          <p14:tracePt t="65417" x="2498725" y="1741488"/>
          <p14:tracePt t="65426" x="2489200" y="1751013"/>
          <p14:tracePt t="65433" x="2489200" y="1758950"/>
          <p14:tracePt t="65441" x="2481263" y="1758950"/>
          <p14:tracePt t="65457" x="2473325" y="1758950"/>
          <p14:tracePt t="65471" x="2473325" y="1766888"/>
          <p14:tracePt t="65665" x="2463800" y="1766888"/>
          <p14:tracePt t="65703" x="2463800" y="1776413"/>
          <p14:tracePt t="65711" x="2455863" y="1776413"/>
          <p14:tracePt t="65720" x="2447925" y="1784350"/>
          <p14:tracePt t="65735" x="2438400" y="1793875"/>
          <p14:tracePt t="65795" x="2430463" y="1793875"/>
          <p14:tracePt t="65819" x="2422525" y="1793875"/>
          <p14:tracePt t="65843" x="2413000" y="1793875"/>
          <p14:tracePt t="65849" x="2405063" y="1793875"/>
          <p14:tracePt t="65865" x="2397125" y="1801813"/>
          <p14:tracePt t="65873" x="2387600" y="1801813"/>
          <p14:tracePt t="65881" x="2379663" y="1801813"/>
          <p14:tracePt t="65905" x="2371725" y="1801813"/>
          <p14:tracePt t="66175" x="2371725" y="1809750"/>
          <p14:tracePt t="66181" x="2379663" y="1819275"/>
          <p14:tracePt t="66189" x="2387600" y="1819275"/>
          <p14:tracePt t="66197" x="2397125" y="1827213"/>
          <p14:tracePt t="66205" x="2405063" y="1835150"/>
          <p14:tracePt t="66213" x="2413000" y="1844675"/>
          <p14:tracePt t="66221" x="2422525" y="1844675"/>
          <p14:tracePt t="66235" x="2430463" y="1844675"/>
          <p14:tracePt t="66243" x="2438400" y="1844675"/>
          <p14:tracePt t="66251" x="2447925" y="1844675"/>
          <p14:tracePt t="66259" x="2463800" y="1852613"/>
          <p14:tracePt t="66267" x="2481263" y="1860550"/>
          <p14:tracePt t="66276" x="2489200" y="1860550"/>
          <p14:tracePt t="66283" x="2516188" y="1860550"/>
          <p14:tracePt t="66289" x="2541588" y="1860550"/>
          <p14:tracePt t="66297" x="2566988" y="1860550"/>
          <p14:tracePt t="66305" x="2608263" y="1860550"/>
          <p14:tracePt t="66313" x="2668588" y="1860550"/>
          <p14:tracePt t="66321" x="2736850" y="1860550"/>
          <p14:tracePt t="66329" x="2813050" y="1860550"/>
          <p14:tracePt t="66337" x="2881313" y="1860550"/>
          <p14:tracePt t="66343" x="2940050" y="1852613"/>
          <p14:tracePt t="66351" x="2990850" y="1852613"/>
          <p14:tracePt t="66359" x="3008313" y="1852613"/>
          <p14:tracePt t="66367" x="3041650" y="1844675"/>
          <p14:tracePt t="66376" x="3067050" y="1844675"/>
          <p14:tracePt t="66383" x="3076575" y="1844675"/>
          <p14:tracePt t="66389" x="3101975" y="1844675"/>
          <p14:tracePt t="66397" x="3109913" y="1844675"/>
          <p14:tracePt t="66405" x="3119438" y="1844675"/>
          <p14:tracePt t="66413" x="3135313" y="1844675"/>
          <p14:tracePt t="66421" x="3160713" y="1844675"/>
          <p14:tracePt t="66429" x="3186113" y="1844675"/>
          <p14:tracePt t="66437" x="3221038" y="1844675"/>
          <p14:tracePt t="66445" x="3263900" y="1844675"/>
          <p14:tracePt t="66451" x="3340100" y="1844675"/>
          <p14:tracePt t="66459" x="3408363" y="1844675"/>
          <p14:tracePt t="66467" x="3475038" y="1844675"/>
          <p14:tracePt t="66476" x="3552825" y="1852613"/>
          <p14:tracePt t="66483" x="3611563" y="1852613"/>
          <p14:tracePt t="66491" x="3646488" y="1860550"/>
          <p14:tracePt t="66499" x="3662363" y="1860550"/>
          <p14:tracePt t="66505" x="3687763" y="1860550"/>
          <p14:tracePt t="66513" x="3697288" y="1860550"/>
          <p14:tracePt t="66521" x="3705225" y="1860550"/>
          <p14:tracePt t="66529" x="3713163" y="1860550"/>
          <p14:tracePt t="66537" x="3722688" y="1870075"/>
          <p14:tracePt t="66553" x="3730625" y="1870075"/>
          <p14:tracePt t="66559" x="3748088" y="1870075"/>
          <p14:tracePt t="66567" x="3756025" y="1870075"/>
          <p14:tracePt t="66576" x="3781425" y="1870075"/>
          <p14:tracePt t="66583" x="3806825" y="1870075"/>
          <p14:tracePt t="66591" x="3824288" y="1870075"/>
          <p14:tracePt t="66599" x="3857625" y="1870075"/>
          <p14:tracePt t="66607" x="3900488" y="1870075"/>
          <p14:tracePt t="66613" x="3951288" y="1860550"/>
          <p14:tracePt t="66621" x="3976688" y="1852613"/>
          <p14:tracePt t="66629" x="4027488" y="1852613"/>
          <p14:tracePt t="66637" x="4052888" y="1852613"/>
          <p14:tracePt t="66645" x="4079875" y="1844675"/>
          <p14:tracePt t="66653" x="4087813" y="1844675"/>
          <p14:tracePt t="66661" x="4087813" y="1835150"/>
          <p14:tracePt t="66667" x="4095750" y="1835150"/>
          <p14:tracePt t="66745" x="4105275" y="1835150"/>
          <p14:tracePt t="66753" x="4113213" y="1835150"/>
          <p14:tracePt t="66769" x="4121150" y="1835150"/>
          <p14:tracePt t="66799" x="4130675" y="1835150"/>
          <p14:tracePt t="66899" x="4138613" y="1827213"/>
          <p14:tracePt t="66915" x="4146550" y="1827213"/>
          <p14:tracePt t="66931" x="4156075" y="1827213"/>
          <p14:tracePt t="68520" x="4189413" y="1827213"/>
          <p14:tracePt t="68527" x="4240213" y="1827213"/>
          <p14:tracePt t="68535" x="4283075" y="1819275"/>
          <p14:tracePt t="68543" x="4368800" y="1819275"/>
          <p14:tracePt t="68551" x="4546600" y="1819275"/>
          <p14:tracePt t="68559" x="4665663" y="1819275"/>
          <p14:tracePt t="68567" x="4767263" y="1819275"/>
          <p14:tracePt t="68576" x="4852988" y="1809750"/>
          <p14:tracePt t="68581" x="4911725" y="1809750"/>
          <p14:tracePt t="68589" x="4962525" y="1801813"/>
          <p14:tracePt t="68597" x="4979988" y="1801813"/>
          <p14:tracePt t="68605" x="4987925" y="1801813"/>
          <p14:tracePt t="68683" x="5005388" y="1793875"/>
          <p14:tracePt t="68689" x="5141913" y="1793875"/>
          <p14:tracePt t="68697" x="5294313" y="1793875"/>
          <p14:tracePt t="68705" x="5438775" y="1793875"/>
          <p14:tracePt t="68713" x="5549900" y="1793875"/>
          <p14:tracePt t="68721" x="5651500" y="1784350"/>
          <p14:tracePt t="68729" x="5710238" y="1776413"/>
          <p14:tracePt t="68737" x="5753100" y="1766888"/>
          <p14:tracePt t="68743" x="5778500" y="1766888"/>
          <p14:tracePt t="68759" x="5788025" y="1766888"/>
          <p14:tracePt t="68813" x="5795963" y="1758950"/>
          <p14:tracePt t="68821" x="5864225" y="1751013"/>
          <p14:tracePt t="68829" x="5948363" y="1741488"/>
          <p14:tracePt t="68837" x="6042025" y="1725613"/>
          <p14:tracePt t="68846" x="6127750" y="1725613"/>
          <p14:tracePt t="68851" x="6211888" y="1725613"/>
          <p14:tracePt t="68859" x="6272213" y="1716088"/>
          <p14:tracePt t="68867" x="6297613" y="1716088"/>
          <p14:tracePt t="68876" x="6313488" y="1716088"/>
          <p14:tracePt t="68983" x="6323013" y="1716088"/>
          <p14:tracePt t="68999" x="6330950" y="1716088"/>
          <p14:tracePt t="69007" x="6348413" y="1716088"/>
          <p14:tracePt t="69021" x="6356350" y="1716088"/>
          <p14:tracePt t="69669" x="6297613" y="1725613"/>
          <p14:tracePt t="69677" x="6262688" y="1733550"/>
          <p14:tracePt t="69685" x="6237288" y="1741488"/>
          <p14:tracePt t="69693" x="6203950" y="1751013"/>
          <p14:tracePt t="69701" x="6169025" y="1758950"/>
          <p14:tracePt t="69709" x="6143625" y="1766888"/>
          <p14:tracePt t="69717" x="6102350" y="1784350"/>
          <p14:tracePt t="69723" x="6067425" y="1801813"/>
          <p14:tracePt t="69731" x="6034088" y="1827213"/>
          <p14:tracePt t="69739" x="5983288" y="1852613"/>
          <p14:tracePt t="69747" x="5932488" y="1885950"/>
          <p14:tracePt t="69755" x="5897563" y="1903413"/>
          <p14:tracePt t="69763" x="5846763" y="1938338"/>
          <p14:tracePt t="69771" x="5788025" y="1963738"/>
          <p14:tracePt t="69779" x="5710238" y="1997075"/>
          <p14:tracePt t="69785" x="5616575" y="2039938"/>
          <p14:tracePt t="69794" x="5514975" y="2073275"/>
          <p14:tracePt t="69801" x="5413375" y="2108200"/>
          <p14:tracePt t="69809" x="5327650" y="2141538"/>
          <p14:tracePt t="69817" x="5251450" y="2166938"/>
          <p14:tracePt t="69826" x="5192713" y="2184400"/>
          <p14:tracePt t="69833" x="5157788" y="2192338"/>
          <p14:tracePt t="69839" x="5124450" y="2200275"/>
          <p14:tracePt t="69847" x="5091113" y="2209800"/>
          <p14:tracePt t="69855" x="5073650" y="2209800"/>
          <p14:tracePt t="69863" x="5048250" y="2217738"/>
          <p14:tracePt t="69871" x="5022850" y="2227263"/>
          <p14:tracePt t="69879" x="5005388" y="2235200"/>
          <p14:tracePt t="69885" x="4987925" y="2243138"/>
          <p14:tracePt t="69893" x="4962525" y="2252663"/>
          <p14:tracePt t="69901" x="4929188" y="2268538"/>
          <p14:tracePt t="69909" x="4894263" y="2286000"/>
          <p14:tracePt t="69917" x="4843463" y="2303463"/>
          <p14:tracePt t="69926" x="4784725" y="2336800"/>
          <p14:tracePt t="69933" x="4708525" y="2371725"/>
          <p14:tracePt t="69941" x="4614863" y="2387600"/>
          <p14:tracePt t="69947" x="4529138" y="2422525"/>
          <p14:tracePt t="69955" x="4445000" y="2447925"/>
          <p14:tracePt t="69963" x="4368800" y="2473325"/>
          <p14:tracePt t="69971" x="4300538" y="2498725"/>
          <p14:tracePt t="69980" x="4240213" y="2516188"/>
          <p14:tracePt t="69987" x="4206875" y="2532063"/>
          <p14:tracePt t="69995" x="4181475" y="2541588"/>
          <p14:tracePt t="70009" x="4171950" y="2541588"/>
          <p14:tracePt t="70017" x="4164013" y="2541588"/>
          <p14:tracePt t="70026" x="4164013" y="2549525"/>
          <p14:tracePt t="70033" x="4156075" y="2557463"/>
          <p14:tracePt t="70041" x="4121150" y="2566988"/>
          <p14:tracePt t="70060" x="4052888" y="2592388"/>
          <p14:tracePt t="70063" x="3986213" y="2617788"/>
          <p14:tracePt t="70071" x="3892550" y="2643188"/>
          <p14:tracePt t="70079" x="3806825" y="2676525"/>
          <p14:tracePt t="70087" x="3687763" y="2711450"/>
          <p14:tracePt t="70095" x="3586163" y="2744788"/>
          <p14:tracePt t="70103" x="3492500" y="2778125"/>
          <p14:tracePt t="70109" x="3408363" y="2787650"/>
          <p14:tracePt t="70117" x="3348038" y="2795588"/>
          <p14:tracePt t="70126" x="3271838" y="2820988"/>
          <p14:tracePt t="70133" x="3211513" y="2838450"/>
          <p14:tracePt t="70141" x="3152775" y="2863850"/>
          <p14:tracePt t="70149" x="3094038" y="2871788"/>
          <p14:tracePt t="70157" x="3016250" y="2906713"/>
          <p14:tracePt t="70163" x="2932113" y="2940050"/>
          <p14:tracePt t="70171" x="2795588" y="2974975"/>
          <p14:tracePt t="70179" x="2633663" y="3025775"/>
          <p14:tracePt t="70187" x="2379663" y="3067050"/>
          <p14:tracePt t="70195" x="2014538" y="3144838"/>
          <p14:tracePt t="70203" x="1589088" y="3221038"/>
          <p14:tracePt t="70211" x="1198563" y="3279775"/>
          <p14:tracePt t="70217" x="900113" y="3314700"/>
          <p14:tracePt t="70226" x="714375" y="3322638"/>
          <p14:tracePt t="70233" x="585788" y="3330575"/>
          <p14:tracePt t="70241" x="501650" y="3348038"/>
          <p14:tracePt t="70249" x="441325" y="3355975"/>
          <p14:tracePt t="70257" x="407988" y="3365500"/>
          <p14:tracePt t="70265" x="400050" y="3365500"/>
          <p14:tracePt t="70433" x="407988" y="3365500"/>
          <p14:tracePt t="70441" x="415925" y="3365500"/>
          <p14:tracePt t="70457" x="425450" y="3365500"/>
          <p14:tracePt t="70465" x="433388" y="3365500"/>
          <p14:tracePt t="70481" x="441325" y="3365500"/>
          <p14:tracePt t="70487" x="450850" y="3365500"/>
          <p14:tracePt t="70495" x="458788" y="3365500"/>
          <p14:tracePt t="70511" x="466725" y="3365500"/>
          <p14:tracePt t="70527" x="476250" y="3365500"/>
          <p14:tracePt t="70541" x="484188" y="3355975"/>
          <p14:tracePt t="70557" x="492125" y="3355975"/>
          <p14:tracePt t="70565" x="501650" y="3355975"/>
          <p14:tracePt t="70581" x="527050" y="3355975"/>
          <p14:tracePt t="70589" x="544513" y="3355975"/>
          <p14:tracePt t="70597" x="569913" y="3355975"/>
          <p14:tracePt t="70603" x="603250" y="3355975"/>
          <p14:tracePt t="70611" x="636588" y="3355975"/>
          <p14:tracePt t="70619" x="663575" y="3355975"/>
          <p14:tracePt t="70627" x="704850" y="3355975"/>
          <p14:tracePt t="70635" x="747713" y="3355975"/>
          <p14:tracePt t="70643" x="808038" y="3355975"/>
          <p14:tracePt t="70649" x="858838" y="3340100"/>
          <p14:tracePt t="70657" x="900113" y="3330575"/>
          <p14:tracePt t="70665" x="960438" y="3322638"/>
          <p14:tracePt t="70673" x="993775" y="3314700"/>
          <p14:tracePt t="70681" x="1044575" y="3289300"/>
          <p14:tracePt t="70689" x="1079500" y="3254375"/>
          <p14:tracePt t="70697" x="1130300" y="3228975"/>
          <p14:tracePt t="70703" x="1163638" y="3186113"/>
          <p14:tracePt t="70711" x="1206500" y="3160713"/>
          <p14:tracePt t="70719" x="1231900" y="3127375"/>
          <p14:tracePt t="70727" x="1257300" y="3101975"/>
          <p14:tracePt t="70735" x="1282700" y="3076575"/>
          <p14:tracePt t="70744" x="1300163" y="3051175"/>
          <p14:tracePt t="70751" x="1317625" y="3033713"/>
          <p14:tracePt t="70757" x="1317625" y="3016250"/>
          <p14:tracePt t="70765" x="1333500" y="2990850"/>
          <p14:tracePt t="70773" x="1350963" y="2965450"/>
          <p14:tracePt t="70781" x="1368425" y="2940050"/>
          <p14:tracePt t="70789" x="1385888" y="2922588"/>
          <p14:tracePt t="70797" x="1393825" y="2889250"/>
          <p14:tracePt t="70805" x="1401763" y="2863850"/>
          <p14:tracePt t="70813" x="1411288" y="2838450"/>
          <p14:tracePt t="70819" x="1411288" y="2820988"/>
          <p14:tracePt t="70827" x="1419225" y="2795588"/>
          <p14:tracePt t="70835" x="1419225" y="2778125"/>
          <p14:tracePt t="70843" x="1419225" y="2770188"/>
          <p14:tracePt t="70851" x="1419225" y="2762250"/>
          <p14:tracePt t="70859" x="1419225" y="2752725"/>
          <p14:tracePt t="70867" x="1419225" y="2744788"/>
          <p14:tracePt t="70975" x="1427163" y="2736850"/>
          <p14:tracePt t="70981" x="1436688" y="2736850"/>
          <p14:tracePt t="70989" x="1444625" y="2727325"/>
          <p14:tracePt t="70997" x="1444625" y="2719388"/>
          <p14:tracePt t="71005" x="1452563" y="2719388"/>
          <p14:tracePt t="71013" x="1462088" y="2711450"/>
          <p14:tracePt t="71029" x="1470025" y="2701925"/>
          <p14:tracePt t="71035" x="1477963" y="2701925"/>
          <p14:tracePt t="71043" x="1487488" y="2686050"/>
          <p14:tracePt t="71060" x="1495425" y="2676525"/>
          <p14:tracePt t="71067" x="1504950" y="2660650"/>
          <p14:tracePt t="71076" x="1504950" y="2651125"/>
          <p14:tracePt t="71083" x="1512888" y="2651125"/>
          <p14:tracePt t="71089" x="1520825" y="2643188"/>
          <p14:tracePt t="71097" x="1530350" y="2633663"/>
          <p14:tracePt t="71113" x="1538288" y="2633663"/>
          <p14:tracePt t="71121" x="1546225" y="2625725"/>
          <p14:tracePt t="71129" x="1546225" y="2617788"/>
          <p14:tracePt t="71137" x="1546225" y="2608263"/>
          <p14:tracePt t="71143" x="1555750" y="2608263"/>
          <p14:tracePt t="71151" x="1563688" y="2600325"/>
          <p14:tracePt t="71159" x="1571625" y="2592388"/>
          <p14:tracePt t="71175" x="1581150" y="2582863"/>
          <p14:tracePt t="71183" x="1589088" y="2574925"/>
          <p14:tracePt t="71197" x="1589088" y="2566988"/>
          <p14:tracePt t="71213" x="1597025" y="2566988"/>
          <p14:tracePt t="71259" x="1606550" y="2557463"/>
          <p14:tracePt t="71275" x="1614488" y="2549525"/>
          <p14:tracePt t="71291" x="1614488" y="2541588"/>
          <p14:tracePt t="71299" x="1614488" y="2532063"/>
          <p14:tracePt t="71305" x="1614488" y="2524125"/>
          <p14:tracePt t="71321" x="1614488" y="2516188"/>
          <p14:tracePt t="71329" x="1614488" y="2506663"/>
          <p14:tracePt t="71359" x="1614488" y="2498725"/>
          <p14:tracePt t="71375" x="1614488" y="2489200"/>
          <p14:tracePt t="71383" x="1614488" y="2481263"/>
          <p14:tracePt t="71399" x="1614488" y="2473325"/>
          <p14:tracePt t="71407" x="1614488" y="2463800"/>
          <p14:tracePt t="71413" x="1614488" y="2455863"/>
          <p14:tracePt t="71421" x="1614488" y="2447925"/>
          <p14:tracePt t="71429" x="1614488" y="2438400"/>
          <p14:tracePt t="71437" x="1614488" y="2430463"/>
          <p14:tracePt t="71445" x="1614488" y="2422525"/>
          <p14:tracePt t="71453" x="1614488" y="2413000"/>
          <p14:tracePt t="71475" x="1614488" y="2405063"/>
          <p14:tracePt t="71561" x="1614488" y="2397125"/>
          <p14:tracePt t="71583" x="1606550" y="2387600"/>
          <p14:tracePt t="71599" x="1597025" y="2387600"/>
          <p14:tracePt t="71607" x="1597025" y="2379663"/>
          <p14:tracePt t="71615" x="1597025" y="2371725"/>
          <p14:tracePt t="71637" x="1597025" y="2362200"/>
          <p14:tracePt t="71645" x="1597025" y="2354263"/>
          <p14:tracePt t="71661" x="1589088" y="2344738"/>
          <p14:tracePt t="71669" x="1589088" y="2336800"/>
          <p14:tracePt t="71677" x="1581150" y="2328863"/>
          <p14:tracePt t="71769" x="1581150" y="2311400"/>
          <p14:tracePt t="71777" x="1571625" y="2303463"/>
          <p14:tracePt t="71785" x="1563688" y="2303463"/>
          <p14:tracePt t="71793" x="1555750" y="2293938"/>
          <p14:tracePt t="71799" x="1555750" y="2286000"/>
          <p14:tracePt t="75049" x="1581150" y="2278063"/>
          <p14:tracePt t="75057" x="1597025" y="2278063"/>
          <p14:tracePt t="75065" x="1597025" y="2268538"/>
          <p14:tracePt t="75073" x="1614488" y="2260600"/>
          <p14:tracePt t="75079" x="1622425" y="2260600"/>
          <p14:tracePt t="75087" x="1631950" y="2260600"/>
          <p14:tracePt t="75096" x="1639888" y="2260600"/>
          <p14:tracePt t="75219" x="1649413" y="2260600"/>
          <p14:tracePt t="75228" x="0" y="0"/>
        </p14:tracePtLst>
        <p14:tracePtLst>
          <p14:tracePt t="75706" x="1895475" y="2166938"/>
          <p14:tracePt t="75743" x="1903413" y="2159000"/>
          <p14:tracePt t="75751" x="1903413" y="2149475"/>
          <p14:tracePt t="75767" x="1911350" y="2149475"/>
          <p14:tracePt t="75775" x="1911350" y="2141538"/>
          <p14:tracePt t="75897" x="1920875" y="2141538"/>
          <p14:tracePt t="75913" x="1938338" y="2141538"/>
          <p14:tracePt t="75921" x="1946275" y="2141538"/>
          <p14:tracePt t="75929" x="1946275" y="2149475"/>
          <p14:tracePt t="75937" x="1971675" y="2159000"/>
          <p14:tracePt t="75945" x="1989138" y="2166938"/>
          <p14:tracePt t="75951" x="2005013" y="2174875"/>
          <p14:tracePt t="75959" x="2030413" y="2184400"/>
          <p14:tracePt t="75967" x="2055813" y="2184400"/>
          <p14:tracePt t="75976" x="2082800" y="2192338"/>
          <p14:tracePt t="75983" x="2090738" y="2200275"/>
          <p14:tracePt t="75991" x="2116138" y="2209800"/>
          <p14:tracePt t="75999" x="2124075" y="2217738"/>
          <p14:tracePt t="76005" x="2133600" y="2217738"/>
          <p14:tracePt t="76037" x="2149475" y="2227263"/>
          <p14:tracePt t="76045" x="2159000" y="2227263"/>
          <p14:tracePt t="76059" x="2209800" y="2235200"/>
          <p14:tracePt t="76067" x="2235200" y="2235200"/>
          <p14:tracePt t="76075" x="2252663" y="2235200"/>
          <p14:tracePt t="76083" x="2286000" y="2235200"/>
          <p14:tracePt t="76091" x="2319338" y="2243138"/>
          <p14:tracePt t="76099" x="2354263" y="2243138"/>
          <p14:tracePt t="76107" x="2413000" y="2243138"/>
          <p14:tracePt t="76113" x="2516188" y="2243138"/>
          <p14:tracePt t="76121" x="2600325" y="2243138"/>
          <p14:tracePt t="76129" x="2633663" y="2243138"/>
          <p14:tracePt t="76137" x="2643188" y="2243138"/>
          <p14:tracePt t="76145" x="2660650" y="2243138"/>
          <p14:tracePt t="76153" x="2668588" y="2243138"/>
          <p14:tracePt t="76245" x="2693988" y="2235200"/>
          <p14:tracePt t="76253" x="2736850" y="2227263"/>
          <p14:tracePt t="76261" x="2778125" y="2217738"/>
          <p14:tracePt t="76269" x="2830513" y="2209800"/>
          <p14:tracePt t="76275" x="2846388" y="2209800"/>
          <p14:tracePt t="76283" x="2871788" y="2200275"/>
          <p14:tracePt t="76291" x="2889250" y="2200275"/>
          <p14:tracePt t="76299" x="2897188" y="2192338"/>
          <p14:tracePt t="76531" x="2906713" y="2192338"/>
          <p14:tracePt t="76545" x="2914650" y="2192338"/>
          <p14:tracePt t="76553" x="2922588" y="2192338"/>
          <p14:tracePt t="76561" x="2932113" y="2192338"/>
          <p14:tracePt t="76569" x="2940050" y="2200275"/>
          <p14:tracePt t="76577" x="2949575" y="2200275"/>
          <p14:tracePt t="76585" x="2990850" y="2209800"/>
          <p14:tracePt t="76593" x="3051175" y="2227263"/>
          <p14:tracePt t="76601" x="3127375" y="2235200"/>
          <p14:tracePt t="76607" x="3186113" y="2235200"/>
          <p14:tracePt t="76615" x="3246438" y="2243138"/>
          <p14:tracePt t="76623" x="3289300" y="2252663"/>
          <p14:tracePt t="76631" x="3322638" y="2260600"/>
          <p14:tracePt t="76639" x="3348038" y="2260600"/>
          <p14:tracePt t="76655" x="3355975" y="2268538"/>
          <p14:tracePt t="76731" x="3365500" y="2268538"/>
          <p14:tracePt t="76763" x="3373438" y="2268538"/>
          <p14:tracePt t="76777" x="3382963" y="2268538"/>
          <p14:tracePt t="76785" x="3398838" y="2268538"/>
          <p14:tracePt t="76793" x="3424238" y="2268538"/>
          <p14:tracePt t="76801" x="3433763" y="2268538"/>
          <p14:tracePt t="76809" x="3441700" y="2278063"/>
          <p14:tracePt t="76817" x="3459163" y="2278063"/>
          <p14:tracePt t="76823" x="3492500" y="2286000"/>
          <p14:tracePt t="76831" x="3552825" y="2286000"/>
          <p14:tracePt t="76839" x="3594100" y="2286000"/>
          <p14:tracePt t="76847" x="3619500" y="2286000"/>
          <p14:tracePt t="76855" x="3654425" y="2286000"/>
          <p14:tracePt t="76863" x="3687763" y="2286000"/>
          <p14:tracePt t="76871" x="3713163" y="2286000"/>
          <p14:tracePt t="76885" x="3722688" y="2286000"/>
          <p14:tracePt t="76893" x="3730625" y="2286000"/>
          <p14:tracePt t="76979" x="3756025" y="2286000"/>
          <p14:tracePt t="76985" x="3790950" y="2278063"/>
          <p14:tracePt t="76993" x="3806825" y="2268538"/>
          <p14:tracePt t="77001" x="3816350" y="2268538"/>
          <p14:tracePt t="77009" x="3824288" y="2268538"/>
          <p14:tracePt t="79302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80CA05-EC83-49A0-A11E-2EFEC203B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56" y="260648"/>
            <a:ext cx="8646132" cy="626469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Autres opérateurs de </a:t>
            </a:r>
            <a:r>
              <a:rPr lang="fr-FR" sz="2000" dirty="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menhir</a:t>
            </a:r>
            <a:r>
              <a:rPr lang="fr-FR" sz="20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: voir la doc en ligne</a:t>
            </a:r>
          </a:p>
          <a:p>
            <a:pPr marL="108000" indent="0">
              <a:spcBef>
                <a:spcPts val="1200"/>
              </a:spcBef>
              <a:buNone/>
            </a:pP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			</a:t>
            </a:r>
            <a:r>
              <a:rPr lang="fr-FR" sz="18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type_de_X</a:t>
            </a:r>
            <a:r>
              <a:rPr lang="fr-FR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endParaRPr lang="fr-F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 indent="0">
              <a:spcBef>
                <a:spcPts val="600"/>
              </a:spcBef>
              <a:buNone/>
            </a:pP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nonempty_list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08000" indent="0">
              <a:spcBef>
                <a:spcPts val="600"/>
              </a:spcBef>
              <a:buNone/>
            </a:pP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separated_list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séparateur, X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08000" indent="0">
              <a:spcBef>
                <a:spcPts val="600"/>
              </a:spcBef>
              <a:buNone/>
            </a:pP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separated_nonempty_list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séparateur, X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08000" indent="0">
              <a:spcBef>
                <a:spcPts val="600"/>
              </a:spcBef>
              <a:buNone/>
            </a:pP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delimited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8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opening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sz="18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closing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08000" indent="0">
              <a:spcBef>
                <a:spcPts val="600"/>
              </a:spcBef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option(</a:t>
            </a:r>
            <a:r>
              <a:rPr lang="fr-FR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			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fr-FR" sz="18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ype_de_X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| None</a:t>
            </a:r>
          </a:p>
          <a:p>
            <a:pPr marL="108000" indent="0">
              <a:spcBef>
                <a:spcPts val="600"/>
              </a:spcBef>
              <a:buNone/>
            </a:pP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boption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			</a:t>
            </a:r>
            <a:r>
              <a:rPr lang="fr-FR" sz="18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renvoie un booléen</a:t>
            </a:r>
          </a:p>
          <a:p>
            <a:pPr marL="108000" indent="0">
              <a:spcBef>
                <a:spcPts val="600"/>
              </a:spcBef>
              <a:buNone/>
            </a:pPr>
            <a:r>
              <a:rPr lang="fr-FR" sz="1800" dirty="0" err="1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loption</a:t>
            </a:r>
            <a:r>
              <a:rPr lang="fr-FR" sz="1800" dirty="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(</a:t>
            </a:r>
            <a:r>
              <a:rPr lang="fr-FR" sz="1800" i="1" dirty="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X</a:t>
            </a:r>
            <a:r>
              <a:rPr lang="fr-FR" sz="1800" dirty="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)			</a:t>
            </a:r>
            <a:r>
              <a:rPr lang="fr-FR" sz="18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renvoie une liste du même type que </a:t>
            </a:r>
            <a:r>
              <a:rPr lang="fr-FR" sz="1800" i="1" dirty="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X</a:t>
            </a:r>
            <a:endParaRPr lang="fr-FR" sz="1800" dirty="0">
              <a:latin typeface="Courier New" panose="02070309020205020404" pitchFamily="49" charset="0"/>
              <a:ea typeface="Verdana" panose="020B0604030504040204" pitchFamily="34" charset="0"/>
              <a:cs typeface="Courier New" panose="02070309020205020404" pitchFamily="49" charset="0"/>
            </a:endParaRPr>
          </a:p>
          <a:p>
            <a:pPr marL="108000" indent="0">
              <a:spcBef>
                <a:spcPts val="600"/>
              </a:spcBef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append(</a:t>
            </a:r>
            <a:r>
              <a:rPr lang="fr-FR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r-FR" sz="1800" i="1" dirty="0"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 			</a:t>
            </a:r>
            <a:r>
              <a:rPr lang="fr-FR" sz="18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pour des listes</a:t>
            </a:r>
          </a:p>
          <a:p>
            <a:pPr marL="108000" indent="0">
              <a:spcBef>
                <a:spcPts val="1800"/>
              </a:spcBef>
              <a:buNone/>
            </a:pPr>
            <a:r>
              <a:rPr lang="fr-FR" sz="18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Ces opérateurs se composent :</a:t>
            </a:r>
          </a:p>
          <a:p>
            <a:pPr marL="108000" indent="0">
              <a:spcBef>
                <a:spcPts val="600"/>
              </a:spcBef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A : …   { 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valeur:monType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pPr marL="108000" indent="0">
              <a:spcBef>
                <a:spcPts val="600"/>
              </a:spcBef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LA : l = 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delimited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(LPAREN, </a:t>
            </a:r>
          </a:p>
          <a:p>
            <a:pPr marL="108000" indent="0">
              <a:spcBef>
                <a:spcPts val="0"/>
              </a:spcBef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</a:t>
            </a:r>
            <a:r>
              <a:rPr lang="fr-FR" sz="1800" err="1">
                <a:latin typeface="Courier New" panose="02070309020205020404" pitchFamily="49" charset="0"/>
                <a:cs typeface="Courier New" panose="02070309020205020404" pitchFamily="49" charset="0"/>
              </a:rPr>
              <a:t>separated</a:t>
            </a:r>
            <a:r>
              <a:rPr lang="fr-FR" sz="1800">
                <a:latin typeface="Courier New" panose="02070309020205020404" pitchFamily="49" charset="0"/>
                <a:cs typeface="Courier New" panose="02070309020205020404" pitchFamily="49" charset="0"/>
              </a:rPr>
              <a:t>_nonempty_list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(COMMA, A)</a:t>
            </a:r>
          </a:p>
          <a:p>
            <a:pPr marL="108000" indent="0">
              <a:spcBef>
                <a:spcPts val="0"/>
              </a:spcBef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RPAREN)</a:t>
            </a:r>
          </a:p>
          <a:p>
            <a:pPr marL="108000" indent="0">
              <a:spcBef>
                <a:spcPts val="600"/>
              </a:spcBef>
              <a:buNone/>
            </a:pP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l </a:t>
            </a:r>
            <a:r>
              <a:rPr lang="fr-FR" sz="18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sera une liste non vide de type 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monType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endParaRPr lang="fr-F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 indent="0">
              <a:spcBef>
                <a:spcPts val="1200"/>
              </a:spcBef>
              <a:buNone/>
            </a:pPr>
            <a:r>
              <a:rPr lang="fr-FR" sz="1800" i="1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Exercice</a:t>
            </a:r>
            <a:r>
              <a:rPr lang="fr-FR" sz="1800" dirty="0">
                <a:latin typeface="Verdana" panose="020B0604030504040204" pitchFamily="34" charset="0"/>
                <a:ea typeface="Verdana" panose="020B0604030504040204" pitchFamily="34" charset="0"/>
                <a:cs typeface="Courier New" panose="02070309020205020404" pitchFamily="49" charset="0"/>
              </a:rPr>
              <a:t>: écrire les productions classiques pour </a:t>
            </a:r>
            <a:r>
              <a:rPr lang="fr-F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LA</a:t>
            </a:r>
          </a:p>
          <a:p>
            <a:pPr marL="108000" indent="0">
              <a:spcBef>
                <a:spcPts val="600"/>
              </a:spcBef>
              <a:buNone/>
            </a:pPr>
            <a:endParaRPr lang="fr-F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fr-F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84656CC-9362-4633-BFEA-065E741141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2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894"/>
    </mc:Choice>
    <mc:Fallback xmlns="">
      <p:transition spd="slow" advTm="215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4074" x="2184400" y="1325563"/>
          <p14:tracePt t="24467" x="2192338" y="1333500"/>
          <p14:tracePt t="24497" x="2200275" y="1333500"/>
          <p14:tracePt t="26495" x="2209800" y="1343025"/>
          <p14:tracePt t="26511" x="2217738" y="1343025"/>
          <p14:tracePt t="26519" x="2227263" y="1343025"/>
          <p14:tracePt t="26535" x="2235200" y="1350963"/>
          <p14:tracePt t="26544" x="2243138" y="1360488"/>
          <p14:tracePt t="26557" x="2252663" y="1368425"/>
          <p14:tracePt t="26565" x="2260600" y="1376363"/>
          <p14:tracePt t="26573" x="2268538" y="1385888"/>
          <p14:tracePt t="26589" x="2278063" y="1393825"/>
          <p14:tracePt t="26597" x="2286000" y="1401763"/>
          <p14:tracePt t="26719" x="2286000" y="1411288"/>
          <p14:tracePt t="32847" x="2319338" y="1427163"/>
          <p14:tracePt t="32855" x="2328863" y="1436688"/>
          <p14:tracePt t="32871" x="2336800" y="1452563"/>
          <p14:tracePt t="32879" x="2344738" y="1462088"/>
          <p14:tracePt t="32885" x="2354263" y="1470025"/>
          <p14:tracePt t="32893" x="2354263" y="1477963"/>
          <p14:tracePt t="32901" x="2362200" y="1487488"/>
          <p14:tracePt t="32909" x="2371725" y="1504950"/>
          <p14:tracePt t="32917" x="2379663" y="1512888"/>
          <p14:tracePt t="32925" x="2379663" y="1520825"/>
          <p14:tracePt t="32933" x="2387600" y="1538288"/>
          <p14:tracePt t="32939" x="2397125" y="1546225"/>
          <p14:tracePt t="32947" x="2405063" y="1555750"/>
          <p14:tracePt t="32963" x="2405063" y="1563688"/>
          <p14:tracePt t="32971" x="2413000" y="1571625"/>
          <p14:tracePt t="32987" x="2422525" y="1581150"/>
          <p14:tracePt t="32993" x="2422525" y="1589088"/>
          <p14:tracePt t="33009" x="2430463" y="1597025"/>
          <p14:tracePt t="33017" x="2430463" y="1606550"/>
          <p14:tracePt t="33025" x="2430463" y="1614488"/>
          <p14:tracePt t="33033" x="2430463" y="1622425"/>
          <p14:tracePt t="33045" x="2430463" y="1639888"/>
          <p14:tracePt t="33047" x="2438400" y="1639888"/>
          <p14:tracePt t="33055" x="2438400" y="1649413"/>
          <p14:tracePt t="33063" x="2447925" y="1665288"/>
          <p14:tracePt t="33079" x="2447925" y="1682750"/>
          <p14:tracePt t="33087" x="2447925" y="1690688"/>
          <p14:tracePt t="33095" x="2455863" y="1690688"/>
          <p14:tracePt t="33101" x="2455863" y="1700213"/>
          <p14:tracePt t="33109" x="2455863" y="1708150"/>
          <p14:tracePt t="33141" x="2455863" y="1716088"/>
          <p14:tracePt t="33163" x="2455863" y="1725613"/>
          <p14:tracePt t="33171" x="2455863" y="1733550"/>
          <p14:tracePt t="33187" x="2455863" y="1741488"/>
          <p14:tracePt t="33195" x="2455863" y="1751013"/>
          <p14:tracePt t="33209" x="2455863" y="1758950"/>
          <p14:tracePt t="33217" x="2455863" y="1766888"/>
          <p14:tracePt t="33233" x="2455863" y="1776413"/>
          <p14:tracePt t="33249" x="2463800" y="1776413"/>
          <p14:tracePt t="33257" x="2463800" y="1784350"/>
          <p14:tracePt t="33264" x="2463800" y="1793875"/>
          <p14:tracePt t="33279" x="2463800" y="1801813"/>
          <p14:tracePt t="33287" x="2463800" y="1809750"/>
          <p14:tracePt t="33303" x="2463800" y="1819275"/>
          <p14:tracePt t="36011" x="2473325" y="1819275"/>
          <p14:tracePt t="36019" x="2532063" y="1819275"/>
          <p14:tracePt t="36027" x="2625725" y="1827213"/>
          <p14:tracePt t="36035" x="2651125" y="1827213"/>
          <p14:tracePt t="36043" x="2668588" y="1827213"/>
          <p14:tracePt t="36061" x="2701925" y="1827213"/>
          <p14:tracePt t="36065" x="2719388" y="1827213"/>
          <p14:tracePt t="36073" x="2744788" y="1827213"/>
          <p14:tracePt t="36081" x="2762250" y="1827213"/>
          <p14:tracePt t="36089" x="2787650" y="1827213"/>
          <p14:tracePt t="36097" x="2813050" y="1827213"/>
          <p14:tracePt t="36105" x="2838450" y="1827213"/>
          <p14:tracePt t="36111" x="2871788" y="1827213"/>
          <p14:tracePt t="36119" x="2906713" y="1827213"/>
          <p14:tracePt t="36127" x="2949575" y="1819275"/>
          <p14:tracePt t="36135" x="2982913" y="1809750"/>
          <p14:tracePt t="36143" x="3033713" y="1801813"/>
          <p14:tracePt t="36151" x="3094038" y="1793875"/>
          <p14:tracePt t="36159" x="3160713" y="1776413"/>
          <p14:tracePt t="36165" x="3254375" y="1758950"/>
          <p14:tracePt t="36173" x="3340100" y="1733550"/>
          <p14:tracePt t="36181" x="3424238" y="1725613"/>
          <p14:tracePt t="36189" x="3484563" y="1700213"/>
          <p14:tracePt t="36197" x="3543300" y="1690688"/>
          <p14:tracePt t="36205" x="3578225" y="1682750"/>
          <p14:tracePt t="36213" x="3603625" y="1674813"/>
          <p14:tracePt t="36219" x="3619500" y="1674813"/>
          <p14:tracePt t="36235" x="3629025" y="1674813"/>
          <p14:tracePt t="36251" x="3636963" y="1674813"/>
          <p14:tracePt t="36267" x="3646488" y="1674813"/>
          <p14:tracePt t="36273" x="3654425" y="1674813"/>
          <p14:tracePt t="36281" x="3662363" y="1674813"/>
          <p14:tracePt t="36289" x="3687763" y="1674813"/>
          <p14:tracePt t="36297" x="3722688" y="1674813"/>
          <p14:tracePt t="36305" x="3748088" y="1674813"/>
          <p14:tracePt t="36313" x="3781425" y="1674813"/>
          <p14:tracePt t="36321" x="3816350" y="1674813"/>
          <p14:tracePt t="36327" x="3832225" y="1674813"/>
          <p14:tracePt t="36335" x="3857625" y="1674813"/>
          <p14:tracePt t="36343" x="3875088" y="1674813"/>
          <p14:tracePt t="36351" x="3892550" y="1674813"/>
          <p14:tracePt t="36359" x="3917950" y="1674813"/>
          <p14:tracePt t="36367" x="3935413" y="1674813"/>
          <p14:tracePt t="36375" x="3968750" y="1674813"/>
          <p14:tracePt t="36381" x="4027488" y="1690688"/>
          <p14:tracePt t="36389" x="4087813" y="1700213"/>
          <p14:tracePt t="36397" x="4146550" y="1708150"/>
          <p14:tracePt t="36405" x="4189413" y="1725613"/>
          <p14:tracePt t="36413" x="4224338" y="1741488"/>
          <p14:tracePt t="36421" x="4249738" y="1751013"/>
          <p14:tracePt t="36429" x="4257675" y="1758950"/>
          <p14:tracePt t="36444" x="4265613" y="1758950"/>
          <p14:tracePt t="36451" x="4265613" y="1766888"/>
          <p14:tracePt t="36961" x="4265613" y="1758950"/>
          <p14:tracePt t="36991" x="4265613" y="1751013"/>
          <p14:tracePt t="39785" x="4257675" y="1741488"/>
          <p14:tracePt t="39793" x="4232275" y="1733550"/>
          <p14:tracePt t="39801" x="4197350" y="1725613"/>
          <p14:tracePt t="39809" x="4171950" y="1716088"/>
          <p14:tracePt t="39817" x="4138613" y="1708150"/>
          <p14:tracePt t="39823" x="4113213" y="1700213"/>
          <p14:tracePt t="39831" x="4087813" y="1690688"/>
          <p14:tracePt t="39839" x="4079875" y="1690688"/>
          <p14:tracePt t="39847" x="4070350" y="1682750"/>
          <p14:tracePt t="39855" x="4062413" y="1682750"/>
          <p14:tracePt t="39863" x="4052888" y="1682750"/>
          <p14:tracePt t="39871" x="4052888" y="1674813"/>
          <p14:tracePt t="39909" x="4044950" y="1674813"/>
          <p14:tracePt t="39917" x="4027488" y="1665288"/>
          <p14:tracePt t="39925" x="4002088" y="1657350"/>
          <p14:tracePt t="39931" x="3976688" y="1649413"/>
          <p14:tracePt t="39939" x="3960813" y="1649413"/>
          <p14:tracePt t="39947" x="3943350" y="1631950"/>
          <p14:tracePt t="39955" x="3917950" y="1622425"/>
          <p14:tracePt t="39963" x="3900488" y="1614488"/>
          <p14:tracePt t="39971" x="3883025" y="1606550"/>
          <p14:tracePt t="39979" x="3875088" y="1597025"/>
          <p14:tracePt t="39985" x="3867150" y="1597025"/>
          <p14:tracePt t="39993" x="3857625" y="1589088"/>
          <p14:tracePt t="40001" x="3857625" y="1581150"/>
          <p14:tracePt t="40009" x="3849688" y="1571625"/>
          <p14:tracePt t="40025" x="3841750" y="1571625"/>
          <p14:tracePt t="40033" x="3832225" y="1571625"/>
          <p14:tracePt t="40060" x="3824288" y="1555750"/>
          <p14:tracePt t="40063" x="3816350" y="1555750"/>
          <p14:tracePt t="40071" x="3798888" y="1555750"/>
          <p14:tracePt t="40079" x="3773488" y="1546225"/>
          <p14:tracePt t="40087" x="3738563" y="1538288"/>
          <p14:tracePt t="40093" x="3705225" y="1530350"/>
          <p14:tracePt t="40101" x="3679825" y="1530350"/>
          <p14:tracePt t="40109" x="3636963" y="1530350"/>
          <p14:tracePt t="40117" x="3594100" y="1530350"/>
          <p14:tracePt t="40125" x="3543300" y="1530350"/>
          <p14:tracePt t="40133" x="3517900" y="1530350"/>
          <p14:tracePt t="40141" x="3492500" y="1530350"/>
          <p14:tracePt t="40147" x="3467100" y="1530350"/>
          <p14:tracePt t="40155" x="3459163" y="1530350"/>
          <p14:tracePt t="40163" x="3449638" y="1530350"/>
          <p14:tracePt t="40179" x="3441700" y="1530350"/>
          <p14:tracePt t="40201" x="3433763" y="1530350"/>
          <p14:tracePt t="40217" x="3424238" y="1530350"/>
          <p14:tracePt t="40225" x="3408363" y="1530350"/>
          <p14:tracePt t="40233" x="3390900" y="1530350"/>
          <p14:tracePt t="40241" x="3365500" y="1530350"/>
          <p14:tracePt t="40249" x="3340100" y="1530350"/>
          <p14:tracePt t="40255" x="3322638" y="1530350"/>
          <p14:tracePt t="40263" x="3289300" y="1530350"/>
          <p14:tracePt t="40272" x="3263900" y="1530350"/>
          <p14:tracePt t="40279" x="3228975" y="1530350"/>
          <p14:tracePt t="40287" x="3211513" y="1530350"/>
          <p14:tracePt t="40295" x="3186113" y="1530350"/>
          <p14:tracePt t="40303" x="3160713" y="1530350"/>
          <p14:tracePt t="40309" x="3144838" y="1530350"/>
          <p14:tracePt t="40317" x="3119438" y="1530350"/>
          <p14:tracePt t="40325" x="3109913" y="1530350"/>
          <p14:tracePt t="40333" x="3094038" y="1530350"/>
          <p14:tracePt t="40341" x="3084513" y="1530350"/>
          <p14:tracePt t="40349" x="3076575" y="1530350"/>
          <p14:tracePt t="40363" x="3067050" y="1530350"/>
          <p14:tracePt t="40425" x="3059113" y="1530350"/>
          <p14:tracePt t="40449" x="3059113" y="1520825"/>
          <p14:tracePt t="40457" x="3051175" y="1520825"/>
          <p14:tracePt t="40465" x="3025775" y="1512888"/>
          <p14:tracePt t="40471" x="3000375" y="1512888"/>
          <p14:tracePt t="40479" x="2982913" y="1512888"/>
          <p14:tracePt t="40487" x="2965450" y="1512888"/>
          <p14:tracePt t="40495" x="2957513" y="1512888"/>
          <p14:tracePt t="40503" x="2940050" y="1504950"/>
          <p14:tracePt t="40511" x="2922588" y="1504950"/>
          <p14:tracePt t="40525" x="2914650" y="1504950"/>
          <p14:tracePt t="40533" x="2906713" y="1504950"/>
          <p14:tracePt t="40541" x="2897188" y="1504950"/>
          <p14:tracePt t="40557" x="2889250" y="1504950"/>
          <p14:tracePt t="40603" x="2881313" y="1504950"/>
          <p14:tracePt t="40627" x="2863850" y="1504950"/>
          <p14:tracePt t="40635" x="2846388" y="1504950"/>
          <p14:tracePt t="40641" x="2838450" y="1504950"/>
          <p14:tracePt t="40649" x="2820988" y="1504950"/>
          <p14:tracePt t="40665" x="2813050" y="1504950"/>
          <p14:tracePt t="40673" x="2805113" y="1504950"/>
          <p14:tracePt t="40681" x="2795588" y="1504950"/>
          <p14:tracePt t="40711" x="2787650" y="1504950"/>
          <p14:tracePt t="40773" x="2778125" y="1504950"/>
          <p14:tracePt t="40789" x="2770188" y="1512888"/>
          <p14:tracePt t="40797" x="2762250" y="1512888"/>
          <p14:tracePt t="40803" x="2752725" y="1520825"/>
          <p14:tracePt t="40811" x="2752725" y="1530350"/>
          <p14:tracePt t="40819" x="2744788" y="1530350"/>
          <p14:tracePt t="40827" x="2736850" y="1538288"/>
          <p14:tracePt t="40843" x="2727325" y="1538288"/>
          <p14:tracePt t="40849" x="2719388" y="1538288"/>
          <p14:tracePt t="40881" x="2711450" y="1538288"/>
          <p14:tracePt t="40905" x="2711450" y="1546225"/>
          <p14:tracePt t="40919" x="2693988" y="1555750"/>
          <p14:tracePt t="40927" x="2686050" y="1555750"/>
          <p14:tracePt t="40935" x="2686050" y="1563688"/>
          <p14:tracePt t="40944" x="2676525" y="1571625"/>
          <p14:tracePt t="40951" x="2668588" y="1581150"/>
          <p14:tracePt t="40957" x="2660650" y="1581150"/>
          <p14:tracePt t="40965" x="2660650" y="1589088"/>
          <p14:tracePt t="40973" x="2651125" y="1597025"/>
          <p14:tracePt t="40981" x="2643188" y="1597025"/>
          <p14:tracePt t="40997" x="2643188" y="1606550"/>
          <p14:tracePt t="41097" x="2643188" y="1614488"/>
          <p14:tracePt t="41113" x="2643188" y="1622425"/>
          <p14:tracePt t="41127" x="2643188" y="1631950"/>
          <p14:tracePt t="41143" x="2643188" y="1639888"/>
          <p14:tracePt t="41167" x="2651125" y="1649413"/>
          <p14:tracePt t="41175" x="2651125" y="1657350"/>
          <p14:tracePt t="41181" x="2660650" y="1665288"/>
          <p14:tracePt t="41189" x="2668588" y="1665288"/>
          <p14:tracePt t="41197" x="2676525" y="1674813"/>
          <p14:tracePt t="41213" x="2686050" y="1682750"/>
          <p14:tracePt t="41229" x="2693988" y="1682750"/>
          <p14:tracePt t="41235" x="2693988" y="1690688"/>
          <p14:tracePt t="41243" x="2701925" y="1700213"/>
          <p14:tracePt t="41251" x="2711450" y="1708150"/>
          <p14:tracePt t="41259" x="2719388" y="1708150"/>
          <p14:tracePt t="41267" x="2719388" y="1716088"/>
          <p14:tracePt t="41275" x="2727325" y="1716088"/>
          <p14:tracePt t="41283" x="2736850" y="1725613"/>
          <p14:tracePt t="41297" x="2744788" y="1725613"/>
          <p14:tracePt t="41305" x="2752725" y="1733550"/>
          <p14:tracePt t="41313" x="2762250" y="1741488"/>
          <p14:tracePt t="41321" x="2770188" y="1751013"/>
          <p14:tracePt t="41329" x="2778125" y="1751013"/>
          <p14:tracePt t="41337" x="2787650" y="1758950"/>
          <p14:tracePt t="41344" x="2795588" y="1766888"/>
          <p14:tracePt t="41351" x="2805113" y="1776413"/>
          <p14:tracePt t="41359" x="2813050" y="1776413"/>
          <p14:tracePt t="41375" x="2820988" y="1776413"/>
          <p14:tracePt t="41383" x="2830513" y="1776413"/>
          <p14:tracePt t="41397" x="2830513" y="1784350"/>
          <p14:tracePt t="41405" x="2838450" y="1784350"/>
          <p14:tracePt t="41413" x="2846388" y="1784350"/>
          <p14:tracePt t="41421" x="2855913" y="1793875"/>
          <p14:tracePt t="41437" x="2863850" y="1793875"/>
          <p14:tracePt t="41445" x="2871788" y="1801813"/>
          <p14:tracePt t="41459" x="2881313" y="1801813"/>
          <p14:tracePt t="41467" x="2889250" y="1801813"/>
          <p14:tracePt t="41475" x="2897188" y="1801813"/>
          <p14:tracePt t="41483" x="2914650" y="1801813"/>
          <p14:tracePt t="41491" x="2922588" y="1801813"/>
          <p14:tracePt t="41499" x="2949575" y="1801813"/>
          <p14:tracePt t="41505" x="2974975" y="1801813"/>
          <p14:tracePt t="41513" x="2990850" y="1801813"/>
          <p14:tracePt t="41521" x="3016250" y="1801813"/>
          <p14:tracePt t="41529" x="3041650" y="1801813"/>
          <p14:tracePt t="41537" x="3059113" y="1801813"/>
          <p14:tracePt t="41545" x="3084513" y="1801813"/>
          <p14:tracePt t="41553" x="3109913" y="1809750"/>
          <p14:tracePt t="41559" x="3135313" y="1809750"/>
          <p14:tracePt t="41567" x="3152775" y="1819275"/>
          <p14:tracePt t="41575" x="3178175" y="1819275"/>
          <p14:tracePt t="41583" x="3203575" y="1819275"/>
          <p14:tracePt t="41591" x="3228975" y="1819275"/>
          <p14:tracePt t="41599" x="3263900" y="1819275"/>
          <p14:tracePt t="41607" x="3297238" y="1819275"/>
          <p14:tracePt t="41615" x="3322638" y="1819275"/>
          <p14:tracePt t="41621" x="3330575" y="1819275"/>
          <p14:tracePt t="41629" x="3355975" y="1819275"/>
          <p14:tracePt t="41637" x="3365500" y="1819275"/>
          <p14:tracePt t="41645" x="3382963" y="1819275"/>
          <p14:tracePt t="41653" x="3408363" y="1819275"/>
          <p14:tracePt t="41661" x="3424238" y="1819275"/>
          <p14:tracePt t="41667" x="3433763" y="1809750"/>
          <p14:tracePt t="41675" x="3441700" y="1809750"/>
          <p14:tracePt t="41683" x="3449638" y="1809750"/>
          <p14:tracePt t="41699" x="3467100" y="1801813"/>
          <p14:tracePt t="41707" x="3475038" y="1801813"/>
          <p14:tracePt t="41721" x="3484563" y="1801813"/>
          <p14:tracePt t="41729" x="3492500" y="1801813"/>
          <p14:tracePt t="41745" x="3502025" y="1801813"/>
          <p14:tracePt t="41753" x="3509963" y="1801813"/>
          <p14:tracePt t="41761" x="3517900" y="1801813"/>
          <p14:tracePt t="41769" x="3517900" y="1793875"/>
          <p14:tracePt t="41777" x="3527425" y="1793875"/>
          <p14:tracePt t="41783" x="3535363" y="1793875"/>
          <p14:tracePt t="41791" x="3560763" y="1784350"/>
          <p14:tracePt t="41799" x="3594100" y="1776413"/>
          <p14:tracePt t="41807" x="3619500" y="1766888"/>
          <p14:tracePt t="41815" x="3636963" y="1758950"/>
          <p14:tracePt t="41823" x="3646488" y="1758950"/>
          <p14:tracePt t="41829" x="3654425" y="1758950"/>
          <p14:tracePt t="41837" x="3662363" y="1758950"/>
          <p14:tracePt t="41891" x="3679825" y="1751013"/>
          <p14:tracePt t="41899" x="3687763" y="1751013"/>
          <p14:tracePt t="41915" x="3697288" y="1751013"/>
          <p14:tracePt t="41939" x="3705225" y="1741488"/>
          <p14:tracePt t="41945" x="3713163" y="1741488"/>
          <p14:tracePt t="41961" x="3722688" y="1741488"/>
          <p14:tracePt t="41969" x="3730625" y="1741488"/>
          <p14:tracePt t="42177" x="3730625" y="1733550"/>
          <p14:tracePt t="43643" x="3722688" y="1725613"/>
          <p14:tracePt t="43651" x="3722688" y="1716088"/>
          <p14:tracePt t="43659" x="3713163" y="1716088"/>
          <p14:tracePt t="43667" x="3705225" y="1716088"/>
          <p14:tracePt t="43675" x="3697288" y="1708150"/>
          <p14:tracePt t="43683" x="3687763" y="1700213"/>
          <p14:tracePt t="43689" x="3671888" y="1690688"/>
          <p14:tracePt t="43697" x="3646488" y="1682750"/>
          <p14:tracePt t="43705" x="3629025" y="1674813"/>
          <p14:tracePt t="43713" x="3603625" y="1674813"/>
          <p14:tracePt t="43721" x="3578225" y="1665288"/>
          <p14:tracePt t="43729" x="3543300" y="1665288"/>
          <p14:tracePt t="43737" x="3517900" y="1657350"/>
          <p14:tracePt t="43744" x="3492500" y="1657350"/>
          <p14:tracePt t="43751" x="3467100" y="1657350"/>
          <p14:tracePt t="43759" x="3449638" y="1657350"/>
          <p14:tracePt t="43767" x="3441700" y="1657350"/>
          <p14:tracePt t="43775" x="3433763" y="1657350"/>
          <p14:tracePt t="43783" x="3424238" y="1657350"/>
          <p14:tracePt t="43791" x="3424238" y="1649413"/>
          <p14:tracePt t="43797" x="3416300" y="1649413"/>
          <p14:tracePt t="43805" x="3408363" y="1649413"/>
          <p14:tracePt t="43821" x="3398838" y="1649413"/>
          <p14:tracePt t="43829" x="3390900" y="1649413"/>
          <p14:tracePt t="43845" x="3382963" y="1649413"/>
          <p14:tracePt t="43875" x="3373438" y="1649413"/>
          <p14:tracePt t="43883" x="3365500" y="1649413"/>
          <p14:tracePt t="43891" x="3340100" y="1649413"/>
          <p14:tracePt t="43899" x="3305175" y="1657350"/>
          <p14:tracePt t="43905" x="3271838" y="1665288"/>
          <p14:tracePt t="43913" x="3246438" y="1674813"/>
          <p14:tracePt t="43921" x="3238500" y="1674813"/>
          <p14:tracePt t="43929" x="3228975" y="1674813"/>
          <p14:tracePt t="43937" x="3221038" y="1674813"/>
          <p14:tracePt t="43945" x="3203575" y="1682750"/>
          <p14:tracePt t="43953" x="3186113" y="1682750"/>
          <p14:tracePt t="43959" x="3178175" y="1682750"/>
          <p14:tracePt t="43983" x="3170238" y="1682750"/>
          <p14:tracePt t="43991" x="3160713" y="1682750"/>
          <p14:tracePt t="44007" x="3152775" y="1682750"/>
          <p14:tracePt t="44013" x="3144838" y="1682750"/>
          <p14:tracePt t="44029" x="3127375" y="1682750"/>
          <p14:tracePt t="44037" x="3101975" y="1682750"/>
          <p14:tracePt t="44045" x="3084513" y="1682750"/>
          <p14:tracePt t="44053" x="3076575" y="1682750"/>
          <p14:tracePt t="44061" x="3059113" y="1682750"/>
          <p14:tracePt t="44067" x="3025775" y="1690688"/>
          <p14:tracePt t="44075" x="2974975" y="1700213"/>
          <p14:tracePt t="44083" x="2932113" y="1708150"/>
          <p14:tracePt t="44091" x="2897188" y="1716088"/>
          <p14:tracePt t="44099" x="2871788" y="1725613"/>
          <p14:tracePt t="44115" x="2863850" y="1725613"/>
          <p14:tracePt t="44123" x="2855913" y="1725613"/>
          <p14:tracePt t="44223" x="2846388" y="1725613"/>
          <p14:tracePt t="44245" x="2813050" y="1725613"/>
          <p14:tracePt t="44253" x="2805113" y="1716088"/>
          <p14:tracePt t="44261" x="2778125" y="1708150"/>
          <p14:tracePt t="44269" x="2762250" y="1708150"/>
          <p14:tracePt t="44277" x="2762250" y="1700213"/>
          <p14:tracePt t="44283" x="2752725" y="1700213"/>
          <p14:tracePt t="44299" x="2744788" y="1700213"/>
          <p14:tracePt t="44331" x="2736850" y="1700213"/>
          <p14:tracePt t="44345" x="2727325" y="1700213"/>
          <p14:tracePt t="44353" x="2719388" y="1700213"/>
          <p14:tracePt t="44361" x="2719388" y="1690688"/>
          <p14:tracePt t="44369" x="2711450" y="1690688"/>
          <p14:tracePt t="44377" x="2701925" y="1682750"/>
          <p14:tracePt t="44385" x="2693988" y="1682750"/>
          <p14:tracePt t="44391" x="2676525" y="1674813"/>
          <p14:tracePt t="44399" x="2660650" y="1665288"/>
          <p14:tracePt t="44407" x="2643188" y="1665288"/>
          <p14:tracePt t="44415" x="2617788" y="1657350"/>
          <p14:tracePt t="44423" x="2592388" y="1649413"/>
          <p14:tracePt t="44431" x="2566988" y="1639888"/>
          <p14:tracePt t="44439" x="2549525" y="1631950"/>
          <p14:tracePt t="44447" x="2524125" y="1622425"/>
          <p14:tracePt t="44453" x="2516188" y="1614488"/>
          <p14:tracePt t="44461" x="2506663" y="1614488"/>
          <p14:tracePt t="44477" x="2498725" y="1606550"/>
          <p14:tracePt t="44485" x="2489200" y="1606550"/>
          <p14:tracePt t="44494" x="2489200" y="1597025"/>
          <p14:tracePt t="44501" x="2481263" y="1589088"/>
          <p14:tracePt t="44507" x="2473325" y="1589088"/>
          <p14:tracePt t="44515" x="2463800" y="1589088"/>
          <p14:tracePt t="44523" x="2463800" y="1581150"/>
          <p14:tracePt t="44539" x="2455863" y="1581150"/>
          <p14:tracePt t="44555" x="2455863" y="1571625"/>
          <p14:tracePt t="45403" x="2463800" y="1581150"/>
          <p14:tracePt t="45411" x="2463800" y="1589088"/>
          <p14:tracePt t="45419" x="2463800" y="1614488"/>
          <p14:tracePt t="45427" x="2473325" y="1631950"/>
          <p14:tracePt t="45433" x="2481263" y="1649413"/>
          <p14:tracePt t="45441" x="2489200" y="1657350"/>
          <p14:tracePt t="45449" x="2489200" y="1674813"/>
          <p14:tracePt t="45457" x="2489200" y="1682750"/>
          <p14:tracePt t="45465" x="2498725" y="1682750"/>
          <p14:tracePt t="45473" x="2498725" y="1690688"/>
          <p14:tracePt t="45481" x="2498725" y="1700213"/>
          <p14:tracePt t="45503" x="2506663" y="1708150"/>
          <p14:tracePt t="45511" x="2516188" y="1716088"/>
          <p14:tracePt t="45519" x="2524125" y="1725613"/>
          <p14:tracePt t="45535" x="2532063" y="1733550"/>
          <p14:tracePt t="45541" x="2541588" y="1741488"/>
          <p14:tracePt t="45549" x="2541588" y="1751013"/>
          <p14:tracePt t="45557" x="2549525" y="1766888"/>
          <p14:tracePt t="45565" x="2557463" y="1784350"/>
          <p14:tracePt t="45573" x="2566988" y="1784350"/>
          <p14:tracePt t="45581" x="2574925" y="1801813"/>
          <p14:tracePt t="45589" x="2574925" y="1809750"/>
          <p14:tracePt t="45603" x="2582863" y="1819275"/>
          <p14:tracePt t="45611" x="2582863" y="1827213"/>
          <p14:tracePt t="45627" x="2582863" y="1835150"/>
          <p14:tracePt t="45665" x="2592388" y="1835150"/>
          <p14:tracePt t="45773" x="2592388" y="1844675"/>
          <p14:tracePt t="45797" x="2600325" y="1852613"/>
          <p14:tracePt t="45811" x="2600325" y="1860550"/>
          <p14:tracePt t="45819" x="2608263" y="1870075"/>
          <p14:tracePt t="45827" x="2608263" y="1878013"/>
          <p14:tracePt t="45843" x="2617788" y="1885950"/>
          <p14:tracePt t="45859" x="2617788" y="1895475"/>
          <p14:tracePt t="49309" x="2633663" y="1903413"/>
          <p14:tracePt t="49315" x="2660650" y="1903413"/>
          <p14:tracePt t="49323" x="2676525" y="1911350"/>
          <p14:tracePt t="49331" x="2711450" y="1911350"/>
          <p14:tracePt t="49339" x="2736850" y="1911350"/>
          <p14:tracePt t="49347" x="2762250" y="1920875"/>
          <p14:tracePt t="49355" x="2778125" y="1920875"/>
          <p14:tracePt t="49363" x="2805113" y="1920875"/>
          <p14:tracePt t="49369" x="2820988" y="1920875"/>
          <p14:tracePt t="49377" x="2863850" y="1920875"/>
          <p14:tracePt t="49385" x="2889250" y="1920875"/>
          <p14:tracePt t="49394" x="2922588" y="1920875"/>
          <p14:tracePt t="49401" x="2957513" y="1920875"/>
          <p14:tracePt t="49409" x="2990850" y="1920875"/>
          <p14:tracePt t="49417" x="3016250" y="1911350"/>
          <p14:tracePt t="49423" x="3076575" y="1911350"/>
          <p14:tracePt t="49431" x="3135313" y="1911350"/>
          <p14:tracePt t="49439" x="3203575" y="1911350"/>
          <p14:tracePt t="49447" x="3279775" y="1911350"/>
          <p14:tracePt t="49455" x="3373438" y="1911350"/>
          <p14:tracePt t="49463" x="3517900" y="1911350"/>
          <p14:tracePt t="49471" x="3619500" y="1903413"/>
          <p14:tracePt t="49477" x="3687763" y="1903413"/>
          <p14:tracePt t="49485" x="3763963" y="1895475"/>
          <p14:tracePt t="49493" x="3806825" y="1895475"/>
          <p14:tracePt t="49501" x="3832225" y="1895475"/>
          <p14:tracePt t="49509" x="3841750" y="1895475"/>
          <p14:tracePt t="49517" x="3849688" y="1885950"/>
          <p14:tracePt t="49525" x="3867150" y="1885950"/>
          <p14:tracePt t="49531" x="3892550" y="1885950"/>
          <p14:tracePt t="49539" x="3925888" y="1885950"/>
          <p14:tracePt t="49547" x="3960813" y="1885950"/>
          <p14:tracePt t="49555" x="3976688" y="1885950"/>
          <p14:tracePt t="49563" x="4011613" y="1895475"/>
          <p14:tracePt t="49571" x="4044950" y="1903413"/>
          <p14:tracePt t="49579" x="4070350" y="1903413"/>
          <p14:tracePt t="49585" x="4087813" y="1911350"/>
          <p14:tracePt t="49593" x="4095750" y="1911350"/>
          <p14:tracePt t="49601" x="4105275" y="1911350"/>
          <p14:tracePt t="49609" x="4113213" y="1911350"/>
          <p14:tracePt t="49625" x="4121150" y="1911350"/>
          <p14:tracePt t="49633" x="4130675" y="1911350"/>
          <p14:tracePt t="49647" x="4138613" y="1911350"/>
          <p14:tracePt t="49655" x="4156075" y="1911350"/>
          <p14:tracePt t="49663" x="4189413" y="1911350"/>
          <p14:tracePt t="49671" x="4249738" y="1911350"/>
          <p14:tracePt t="49679" x="4333875" y="1911350"/>
          <p14:tracePt t="49687" x="4394200" y="1911350"/>
          <p14:tracePt t="49694" x="4410075" y="1911350"/>
          <p14:tracePt t="49701" x="4435475" y="1911350"/>
          <p14:tracePt t="49709" x="4445000" y="1911350"/>
          <p14:tracePt t="51183" x="0" y="0"/>
        </p14:tracePtLst>
        <p14:tracePtLst>
          <p14:tracePt t="52812" x="1665288" y="2422525"/>
          <p14:tracePt t="52835" x="1665288" y="2413000"/>
          <p14:tracePt t="53067" x="1674813" y="2413000"/>
          <p14:tracePt t="53097" x="1682750" y="2413000"/>
          <p14:tracePt t="55203" x="1690688" y="2422525"/>
          <p14:tracePt t="55211" x="1741488" y="2438400"/>
          <p14:tracePt t="55219" x="1758950" y="2447925"/>
          <p14:tracePt t="55227" x="1793875" y="2455863"/>
          <p14:tracePt t="55235" x="1827213" y="2463800"/>
          <p14:tracePt t="55243" x="1852613" y="2463800"/>
          <p14:tracePt t="55251" x="1870075" y="2473325"/>
          <p14:tracePt t="55259" x="1903413" y="2481263"/>
          <p14:tracePt t="55265" x="1928813" y="2489200"/>
          <p14:tracePt t="55273" x="1954213" y="2498725"/>
          <p14:tracePt t="55281" x="1979613" y="2498725"/>
          <p14:tracePt t="55289" x="1979613" y="2506663"/>
          <p14:tracePt t="55297" x="1997075" y="2506663"/>
          <p14:tracePt t="55305" x="1997075" y="2516188"/>
          <p14:tracePt t="55313" x="2014538" y="2524125"/>
          <p14:tracePt t="55319" x="2030413" y="2524125"/>
          <p14:tracePt t="55327" x="2047875" y="2532063"/>
          <p14:tracePt t="55335" x="2073275" y="2541588"/>
          <p14:tracePt t="55343" x="2108200" y="2549525"/>
          <p14:tracePt t="55351" x="2141538" y="2557463"/>
          <p14:tracePt t="55359" x="2184400" y="2566988"/>
          <p14:tracePt t="55367" x="2235200" y="2566988"/>
          <p14:tracePt t="55373" x="2278063" y="2574925"/>
          <p14:tracePt t="55381" x="2336800" y="2592388"/>
          <p14:tracePt t="55389" x="2379663" y="2592388"/>
          <p14:tracePt t="55397" x="2413000" y="2600325"/>
          <p14:tracePt t="55405" x="2438400" y="2600325"/>
          <p14:tracePt t="55413" x="2455863" y="2600325"/>
          <p14:tracePt t="55421" x="2463800" y="2600325"/>
          <p14:tracePt t="55427" x="2473325" y="2608263"/>
          <p14:tracePt t="55435" x="2481263" y="2617788"/>
          <p14:tracePt t="55443" x="2498725" y="2617788"/>
          <p14:tracePt t="55451" x="2524125" y="2625725"/>
          <p14:tracePt t="55459" x="2532063" y="2633663"/>
          <p14:tracePt t="55467" x="2557463" y="2633663"/>
          <p14:tracePt t="55475" x="2574925" y="2643188"/>
          <p14:tracePt t="55481" x="2582863" y="2643188"/>
          <p14:tracePt t="55489" x="2608263" y="2643188"/>
          <p14:tracePt t="55497" x="2633663" y="2643188"/>
          <p14:tracePt t="55505" x="2660650" y="2651125"/>
          <p14:tracePt t="55513" x="2686050" y="2651125"/>
          <p14:tracePt t="55521" x="2719388" y="2660650"/>
          <p14:tracePt t="55529" x="2744788" y="2660650"/>
          <p14:tracePt t="55535" x="2752725" y="2660650"/>
          <p14:tracePt t="55543" x="2762250" y="2660650"/>
          <p14:tracePt t="55551" x="2770188" y="2660650"/>
          <p14:tracePt t="55559" x="2778125" y="2660650"/>
          <p14:tracePt t="55567" x="2787650" y="2660650"/>
          <p14:tracePt t="55575" x="2805113" y="2660650"/>
          <p14:tracePt t="55583" x="2813050" y="2660650"/>
          <p14:tracePt t="55589" x="2838450" y="2660650"/>
          <p14:tracePt t="55597" x="2863850" y="2651125"/>
          <p14:tracePt t="55605" x="2897188" y="2643188"/>
          <p14:tracePt t="55613" x="2932113" y="2625725"/>
          <p14:tracePt t="55621" x="2990850" y="2592388"/>
          <p14:tracePt t="55629" x="3051175" y="2574925"/>
          <p14:tracePt t="55637" x="3084513" y="2566988"/>
          <p14:tracePt t="55643" x="3109913" y="2557463"/>
          <p14:tracePt t="55651" x="3135313" y="2557463"/>
          <p14:tracePt t="55659" x="3152775" y="2549525"/>
          <p14:tracePt t="55667" x="3178175" y="2541588"/>
          <p14:tracePt t="55675" x="3203575" y="2541588"/>
          <p14:tracePt t="55683" x="3221038" y="2541588"/>
          <p14:tracePt t="55691" x="3238500" y="2541588"/>
          <p14:tracePt t="55697" x="3263900" y="2541588"/>
          <p14:tracePt t="55705" x="3279775" y="2541588"/>
          <p14:tracePt t="55713" x="3305175" y="2532063"/>
          <p14:tracePt t="55721" x="3340100" y="2532063"/>
          <p14:tracePt t="55729" x="3365500" y="2524125"/>
          <p14:tracePt t="55737" x="3382963" y="2516188"/>
          <p14:tracePt t="55745" x="3408363" y="2506663"/>
          <p14:tracePt t="55751" x="3433763" y="2498725"/>
          <p14:tracePt t="55759" x="3441700" y="2498725"/>
          <p14:tracePt t="55767" x="3441700" y="2489200"/>
          <p14:tracePt t="55775" x="3449638" y="2481263"/>
          <p14:tracePt t="55783" x="3459163" y="2473325"/>
          <p14:tracePt t="55799" x="3459163" y="2463800"/>
          <p14:tracePt t="55805" x="3459163" y="2455863"/>
          <p14:tracePt t="56061" x="3449638" y="2455863"/>
          <p14:tracePt t="56077" x="3441700" y="2455863"/>
          <p14:tracePt t="56091" x="3433763" y="2455863"/>
          <p14:tracePt t="56107" x="3424238" y="2455863"/>
          <p14:tracePt t="56123" x="3416300" y="2455863"/>
          <p14:tracePt t="56129" x="3408363" y="2455863"/>
          <p14:tracePt t="56137" x="3398838" y="2455863"/>
          <p14:tracePt t="56153" x="3390900" y="2455863"/>
          <p14:tracePt t="56161" x="3382963" y="2455863"/>
          <p14:tracePt t="56177" x="3373438" y="2455863"/>
          <p14:tracePt t="56183" x="3365500" y="2455863"/>
          <p14:tracePt t="56199" x="3355975" y="2455863"/>
          <p14:tracePt t="56223" x="3348038" y="2455863"/>
          <p14:tracePt t="56231" x="3340100" y="2455863"/>
          <p14:tracePt t="56245" x="3330575" y="2455863"/>
          <p14:tracePt t="56253" x="3322638" y="2455863"/>
          <p14:tracePt t="56269" x="3314700" y="2455863"/>
          <p14:tracePt t="56277" x="3305175" y="2455863"/>
          <p14:tracePt t="56285" x="3297238" y="2455863"/>
          <p14:tracePt t="56693" x="3289300" y="2455863"/>
          <p14:tracePt t="56701" x="3271838" y="2455863"/>
          <p14:tracePt t="56709" x="3238500" y="2455863"/>
          <p14:tracePt t="56717" x="3221038" y="2455863"/>
          <p14:tracePt t="56725" x="3211513" y="2455863"/>
          <p14:tracePt t="56731" x="3203575" y="2455863"/>
          <p14:tracePt t="56739" x="3186113" y="2455863"/>
          <p14:tracePt t="56747" x="3178175" y="2455863"/>
          <p14:tracePt t="56755" x="3170238" y="2455863"/>
          <p14:tracePt t="56763" x="3160713" y="2455863"/>
          <p14:tracePt t="56779" x="3152775" y="2455863"/>
          <p14:tracePt t="56787" x="3144838" y="2455863"/>
          <p14:tracePt t="56793" x="3135313" y="2455863"/>
          <p14:tracePt t="56809" x="3127375" y="2455863"/>
          <p14:tracePt t="56817" x="3119438" y="2455863"/>
          <p14:tracePt t="56825" x="3109913" y="2455863"/>
          <p14:tracePt t="56833" x="3094038" y="2455863"/>
          <p14:tracePt t="56839" x="3067050" y="2455863"/>
          <p14:tracePt t="56847" x="3051175" y="2455863"/>
          <p14:tracePt t="56855" x="3025775" y="2455863"/>
          <p14:tracePt t="56863" x="3008313" y="2463800"/>
          <p14:tracePt t="56871" x="2982913" y="2463800"/>
          <p14:tracePt t="56879" x="2957513" y="2473325"/>
          <p14:tracePt t="56887" x="2940050" y="2481263"/>
          <p14:tracePt t="56901" x="2932113" y="2489200"/>
          <p14:tracePt t="56909" x="2922588" y="2489200"/>
          <p14:tracePt t="56941" x="2914650" y="2489200"/>
          <p14:tracePt t="56963" x="2906713" y="2498725"/>
          <p14:tracePt t="56971" x="2889250" y="2498725"/>
          <p14:tracePt t="56979" x="2863850" y="2506663"/>
          <p14:tracePt t="56987" x="2830513" y="2524125"/>
          <p14:tracePt t="56995" x="2795588" y="2532063"/>
          <p14:tracePt t="57003" x="2762250" y="2541588"/>
          <p14:tracePt t="57009" x="2727325" y="2549525"/>
          <p14:tracePt t="57017" x="2686050" y="2566988"/>
          <p14:tracePt t="57025" x="2651125" y="2574925"/>
          <p14:tracePt t="57033" x="2625725" y="2582863"/>
          <p14:tracePt t="57041" x="2600325" y="2592388"/>
          <p14:tracePt t="57060" x="2592388" y="2592388"/>
          <p14:tracePt t="57211" x="2582863" y="2592388"/>
          <p14:tracePt t="57219" x="2566988" y="2592388"/>
          <p14:tracePt t="57225" x="2557463" y="2592388"/>
          <p14:tracePt t="57233" x="2549525" y="2592388"/>
          <p14:tracePt t="57241" x="2549525" y="2582863"/>
          <p14:tracePt t="57249" x="2541588" y="2582863"/>
          <p14:tracePt t="57257" x="2532063" y="2582863"/>
          <p14:tracePt t="57279" x="2524125" y="2582863"/>
          <p14:tracePt t="57295" x="2524125" y="2574925"/>
          <p14:tracePt t="57303" x="2516188" y="2574925"/>
          <p14:tracePt t="57311" x="2506663" y="2566988"/>
          <p14:tracePt t="57327" x="2498725" y="2566988"/>
          <p14:tracePt t="57333" x="2481263" y="2566988"/>
          <p14:tracePt t="57341" x="2473325" y="2557463"/>
          <p14:tracePt t="57349" x="2455863" y="2557463"/>
          <p14:tracePt t="57357" x="2438400" y="2557463"/>
          <p14:tracePt t="57365" x="2430463" y="2549525"/>
          <p14:tracePt t="57373" x="2422525" y="2549525"/>
          <p14:tracePt t="57381" x="2413000" y="2549525"/>
          <p14:tracePt t="57387" x="2413000" y="2541588"/>
          <p14:tracePt t="57395" x="2405063" y="2541588"/>
          <p14:tracePt t="57457" x="2397125" y="2541588"/>
          <p14:tracePt t="57481" x="2397125" y="2532063"/>
          <p14:tracePt t="57495" x="2387600" y="2532063"/>
          <p14:tracePt t="57535" x="2379663" y="2532063"/>
          <p14:tracePt t="57549" x="2371725" y="2532063"/>
          <p14:tracePt t="57557" x="2371725" y="2524125"/>
          <p14:tracePt t="57689" x="2371725" y="2516188"/>
          <p14:tracePt t="57705" x="2362200" y="2506663"/>
          <p14:tracePt t="57713" x="2354263" y="2506663"/>
          <p14:tracePt t="57719" x="2344738" y="2498725"/>
          <p14:tracePt t="57827" x="2344738" y="2489200"/>
          <p14:tracePt t="61163" x="2344738" y="2498725"/>
          <p14:tracePt t="61169" x="2354263" y="2524125"/>
          <p14:tracePt t="61177" x="2362200" y="2532063"/>
          <p14:tracePt t="61185" x="2371725" y="2532063"/>
          <p14:tracePt t="61193" x="2379663" y="2541588"/>
          <p14:tracePt t="61201" x="2379663" y="2549525"/>
          <p14:tracePt t="61209" x="2387600" y="2549525"/>
          <p14:tracePt t="61215" x="2397125" y="2557463"/>
          <p14:tracePt t="61223" x="2397125" y="2566988"/>
          <p14:tracePt t="61231" x="2405063" y="2566988"/>
          <p14:tracePt t="61239" x="2413000" y="2574925"/>
          <p14:tracePt t="61247" x="2422525" y="2582863"/>
          <p14:tracePt t="61263" x="2430463" y="2592388"/>
          <p14:tracePt t="61271" x="2438400" y="2592388"/>
          <p14:tracePt t="61277" x="2447925" y="2600325"/>
          <p14:tracePt t="61285" x="2455863" y="2608263"/>
          <p14:tracePt t="61293" x="2463800" y="2617788"/>
          <p14:tracePt t="61301" x="2489200" y="2625725"/>
          <p14:tracePt t="61309" x="2524125" y="2625725"/>
          <p14:tracePt t="61317" x="2557463" y="2633663"/>
          <p14:tracePt t="61325" x="2592388" y="2643188"/>
          <p14:tracePt t="61331" x="2625725" y="2643188"/>
          <p14:tracePt t="61339" x="2651125" y="2651125"/>
          <p14:tracePt t="61347" x="2686050" y="2660650"/>
          <p14:tracePt t="61355" x="2711450" y="2660650"/>
          <p14:tracePt t="61363" x="2736850" y="2660650"/>
          <p14:tracePt t="61371" x="2752725" y="2660650"/>
          <p14:tracePt t="61379" x="2770188" y="2660650"/>
          <p14:tracePt t="61385" x="2778125" y="2660650"/>
          <p14:tracePt t="61401" x="2787650" y="2660650"/>
          <p14:tracePt t="61409" x="2795588" y="2660650"/>
          <p14:tracePt t="61425" x="2813050" y="2660650"/>
          <p14:tracePt t="61433" x="2820988" y="2660650"/>
          <p14:tracePt t="61439" x="2846388" y="2660650"/>
          <p14:tracePt t="61447" x="2863850" y="2660650"/>
          <p14:tracePt t="61455" x="2889250" y="2660650"/>
          <p14:tracePt t="61463" x="2914650" y="2660650"/>
          <p14:tracePt t="61471" x="2949575" y="2660650"/>
          <p14:tracePt t="61479" x="2982913" y="2660650"/>
          <p14:tracePt t="61487" x="3016250" y="2651125"/>
          <p14:tracePt t="61493" x="3041650" y="2651125"/>
          <p14:tracePt t="61501" x="3076575" y="2643188"/>
          <p14:tracePt t="61509" x="3109913" y="2633663"/>
          <p14:tracePt t="61517" x="3144838" y="2625725"/>
          <p14:tracePt t="61525" x="3170238" y="2625725"/>
          <p14:tracePt t="61533" x="3186113" y="2617788"/>
          <p14:tracePt t="61541" x="3211513" y="2608263"/>
          <p14:tracePt t="61547" x="3238500" y="2608263"/>
          <p14:tracePt t="61555" x="3254375" y="2600325"/>
          <p14:tracePt t="61563" x="3263900" y="2592388"/>
          <p14:tracePt t="61571" x="3279775" y="2592388"/>
          <p14:tracePt t="61579" x="3289300" y="2592388"/>
          <p14:tracePt t="61587" x="3289300" y="2582863"/>
          <p14:tracePt t="61595" x="3305175" y="2582863"/>
          <p14:tracePt t="61601" x="3314700" y="2582863"/>
          <p14:tracePt t="61609" x="3340100" y="2574925"/>
          <p14:tracePt t="61617" x="3365500" y="2566988"/>
          <p14:tracePt t="61625" x="3390900" y="2557463"/>
          <p14:tracePt t="61633" x="3416300" y="2541588"/>
          <p14:tracePt t="61641" x="3459163" y="2532063"/>
          <p14:tracePt t="61649" x="3502025" y="2516188"/>
          <p14:tracePt t="61655" x="3560763" y="2498725"/>
          <p14:tracePt t="61663" x="3594100" y="2498725"/>
          <p14:tracePt t="61671" x="3679825" y="2498725"/>
          <p14:tracePt t="61679" x="3806825" y="2498725"/>
          <p14:tracePt t="61687" x="3951288" y="2506663"/>
          <p14:tracePt t="61695" x="4062413" y="2516188"/>
          <p14:tracePt t="61703" x="4138613" y="2516188"/>
          <p14:tracePt t="61711" x="4156075" y="2516188"/>
          <p14:tracePt t="61717" x="4164013" y="2516188"/>
          <p14:tracePt t="61725" x="4171950" y="2516188"/>
          <p14:tracePt t="61733" x="4181475" y="2516188"/>
          <p14:tracePt t="64797" x="4156075" y="2524125"/>
          <p14:tracePt t="64805" x="4105275" y="2532063"/>
          <p14:tracePt t="64813" x="4079875" y="2541588"/>
          <p14:tracePt t="64821" x="4044950" y="2549525"/>
          <p14:tracePt t="64829" x="3968750" y="2574925"/>
          <p14:tracePt t="64835" x="3867150" y="2592388"/>
          <p14:tracePt t="64843" x="3763963" y="2617788"/>
          <p14:tracePt t="64851" x="3671888" y="2651125"/>
          <p14:tracePt t="64859" x="3611563" y="2660650"/>
          <p14:tracePt t="64867" x="3594100" y="2668588"/>
          <p14:tracePt t="64875" x="3560763" y="2676525"/>
          <p14:tracePt t="64883" x="3527425" y="2686050"/>
          <p14:tracePt t="64889" x="3467100" y="2693988"/>
          <p14:tracePt t="64897" x="3424238" y="2701925"/>
          <p14:tracePt t="64905" x="3373438" y="2711450"/>
          <p14:tracePt t="64913" x="3340100" y="2727325"/>
          <p14:tracePt t="64921" x="3305175" y="2736850"/>
          <p14:tracePt t="64929" x="3271838" y="2744788"/>
          <p14:tracePt t="64937" x="3238500" y="2762250"/>
          <p14:tracePt t="64945" x="3203575" y="2778125"/>
          <p14:tracePt t="64951" x="3170238" y="2795588"/>
          <p14:tracePt t="64959" x="3144838" y="2805113"/>
          <p14:tracePt t="64967" x="3127375" y="2820988"/>
          <p14:tracePt t="64975" x="3127375" y="2830513"/>
          <p14:tracePt t="64983" x="3119438" y="2838450"/>
          <p14:tracePt t="64991" x="3109913" y="2838450"/>
          <p14:tracePt t="65013" x="3109913" y="2846388"/>
          <p14:tracePt t="65021" x="3101975" y="2855913"/>
          <p14:tracePt t="65029" x="3094038" y="2855913"/>
          <p14:tracePt t="65037" x="3084513" y="2863850"/>
          <p14:tracePt t="65060" x="3041650" y="2906713"/>
          <p14:tracePt t="65067" x="3016250" y="2922588"/>
          <p14:tracePt t="65075" x="2982913" y="2949575"/>
          <p14:tracePt t="65083" x="2949575" y="2982913"/>
          <p14:tracePt t="65091" x="2897188" y="3000375"/>
          <p14:tracePt t="65099" x="2846388" y="3025775"/>
          <p14:tracePt t="65107" x="2795588" y="3059113"/>
          <p14:tracePt t="65113" x="2752725" y="3067050"/>
          <p14:tracePt t="65121" x="2719388" y="3076575"/>
          <p14:tracePt t="65129" x="2676525" y="3084513"/>
          <p14:tracePt t="65137" x="2617788" y="3094038"/>
          <p14:tracePt t="65145" x="2532063" y="3101975"/>
          <p14:tracePt t="65153" x="2438400" y="3119438"/>
          <p14:tracePt t="65161" x="2344738" y="3127375"/>
          <p14:tracePt t="65167" x="2209800" y="3152775"/>
          <p14:tracePt t="65175" x="2082800" y="3170238"/>
          <p14:tracePt t="65183" x="1946275" y="3186113"/>
          <p14:tracePt t="65191" x="1809750" y="3221038"/>
          <p14:tracePt t="65199" x="1700213" y="3254375"/>
          <p14:tracePt t="65207" x="1606550" y="3279775"/>
          <p14:tracePt t="65215" x="1563688" y="3297238"/>
          <p14:tracePt t="65221" x="1530350" y="3314700"/>
          <p14:tracePt t="65229" x="1495425" y="3322638"/>
          <p14:tracePt t="65237" x="1470025" y="3330575"/>
          <p14:tracePt t="65245" x="1444625" y="3340100"/>
          <p14:tracePt t="65253" x="1411288" y="3348038"/>
          <p14:tracePt t="65261" x="1376363" y="3355975"/>
          <p14:tracePt t="65269" x="1350963" y="3355975"/>
          <p14:tracePt t="65275" x="1292225" y="3365500"/>
          <p14:tracePt t="65283" x="1231900" y="3365500"/>
          <p14:tracePt t="65291" x="1181100" y="3365500"/>
          <p14:tracePt t="65299" x="1104900" y="3365500"/>
          <p14:tracePt t="65307" x="1054100" y="3365500"/>
          <p14:tracePt t="65315" x="1003300" y="3365500"/>
          <p14:tracePt t="65323" x="977900" y="3365500"/>
          <p14:tracePt t="65329" x="942975" y="3355975"/>
          <p14:tracePt t="65337" x="935038" y="3355975"/>
          <p14:tracePt t="65345" x="925513" y="3355975"/>
          <p14:tracePt t="65391" x="925513" y="3348038"/>
          <p14:tracePt t="65423" x="917575" y="3340100"/>
          <p14:tracePt t="65431" x="909638" y="3340100"/>
          <p14:tracePt t="65437" x="900113" y="3330575"/>
          <p14:tracePt t="65445" x="900113" y="3322638"/>
          <p14:tracePt t="65453" x="892175" y="3322638"/>
          <p14:tracePt t="65461" x="884238" y="3305175"/>
          <p14:tracePt t="65469" x="874713" y="3289300"/>
          <p14:tracePt t="65477" x="866775" y="3271838"/>
          <p14:tracePt t="65485" x="866775" y="3254375"/>
          <p14:tracePt t="65491" x="858838" y="3246438"/>
          <p14:tracePt t="65499" x="849313" y="3238500"/>
          <p14:tracePt t="65507" x="849313" y="3228975"/>
          <p14:tracePt t="65515" x="841375" y="3221038"/>
          <p14:tracePt t="65523" x="841375" y="3211513"/>
          <p14:tracePt t="65531" x="841375" y="3203575"/>
          <p14:tracePt t="65539" x="841375" y="3186113"/>
          <p14:tracePt t="65545" x="833438" y="3186113"/>
          <p14:tracePt t="65553" x="833438" y="3178175"/>
          <p14:tracePt t="65561" x="823913" y="3160713"/>
          <p14:tracePt t="65569" x="823913" y="3152775"/>
          <p14:tracePt t="65577" x="823913" y="3144838"/>
          <p14:tracePt t="65585" x="823913" y="3127375"/>
          <p14:tracePt t="65593" x="823913" y="3119438"/>
          <p14:tracePt t="65599" x="823913" y="3109913"/>
          <p14:tracePt t="65607" x="823913" y="3101975"/>
          <p14:tracePt t="65615" x="823913" y="3094038"/>
          <p14:tracePt t="65623" x="823913" y="3084513"/>
          <p14:tracePt t="65631" x="833438" y="3084513"/>
          <p14:tracePt t="65639" x="833438" y="3076575"/>
          <p14:tracePt t="65647" x="841375" y="3059113"/>
          <p14:tracePt t="65653" x="849313" y="3051175"/>
          <p14:tracePt t="65661" x="858838" y="3033713"/>
          <p14:tracePt t="65669" x="866775" y="3016250"/>
          <p14:tracePt t="65677" x="866775" y="3008313"/>
          <p14:tracePt t="65685" x="874713" y="3000375"/>
          <p14:tracePt t="65693" x="884238" y="2990850"/>
          <p14:tracePt t="65701" x="884238" y="2982913"/>
          <p14:tracePt t="65707" x="892175" y="2982913"/>
          <p14:tracePt t="65715" x="892175" y="2974975"/>
          <p14:tracePt t="65723" x="892175" y="2965450"/>
          <p14:tracePt t="65731" x="900113" y="2965450"/>
          <p14:tracePt t="65739" x="909638" y="2949575"/>
          <p14:tracePt t="65747" x="909638" y="2932113"/>
          <p14:tracePt t="65761" x="909638" y="2922588"/>
          <p14:tracePt t="65769" x="909638" y="2914650"/>
          <p14:tracePt t="65777" x="917575" y="2914650"/>
          <p14:tracePt t="65785" x="917575" y="2906713"/>
          <p14:tracePt t="65793" x="917575" y="2897188"/>
          <p14:tracePt t="65801" x="917575" y="2889250"/>
          <p14:tracePt t="65823" x="917575" y="2881313"/>
          <p14:tracePt t="65839" x="917575" y="2871788"/>
          <p14:tracePt t="65869" x="917575" y="2863850"/>
          <p14:tracePt t="65885" x="917575" y="2855913"/>
          <p14:tracePt t="65893" x="917575" y="2846388"/>
          <p14:tracePt t="65931" x="917575" y="2838450"/>
          <p14:tracePt t="67553" x="935038" y="2838450"/>
          <p14:tracePt t="67561" x="960438" y="2838450"/>
          <p14:tracePt t="67567" x="977900" y="2838450"/>
          <p14:tracePt t="67575" x="1003300" y="2838450"/>
          <p14:tracePt t="67583" x="1019175" y="2838450"/>
          <p14:tracePt t="67591" x="1028700" y="2838450"/>
          <p14:tracePt t="67599" x="1044575" y="2838450"/>
          <p14:tracePt t="67607" x="1044575" y="2830513"/>
          <p14:tracePt t="67613" x="1062038" y="2830513"/>
          <p14:tracePt t="67621" x="1087438" y="2830513"/>
          <p14:tracePt t="67629" x="1104900" y="2830513"/>
          <p14:tracePt t="67637" x="1130300" y="2830513"/>
          <p14:tracePt t="67645" x="1147763" y="2830513"/>
          <p14:tracePt t="67653" x="1163638" y="2830513"/>
          <p14:tracePt t="67661" x="1181100" y="2830513"/>
          <p14:tracePt t="67669" x="1206500" y="2830513"/>
          <p14:tracePt t="67675" x="1216025" y="2830513"/>
          <p14:tracePt t="67683" x="1241425" y="2830513"/>
          <p14:tracePt t="67691" x="1257300" y="2830513"/>
          <p14:tracePt t="67699" x="1274763" y="2830513"/>
          <p14:tracePt t="67707" x="1300163" y="2830513"/>
          <p14:tracePt t="67715" x="1317625" y="2830513"/>
          <p14:tracePt t="67721" x="1343025" y="2830513"/>
          <p14:tracePt t="67729" x="1368425" y="2830513"/>
          <p14:tracePt t="67737" x="1376363" y="2830513"/>
          <p14:tracePt t="67745" x="1393825" y="2830513"/>
          <p14:tracePt t="67753" x="1401763" y="2830513"/>
          <p14:tracePt t="67769" x="1411288" y="2830513"/>
          <p14:tracePt t="67783" x="1419225" y="2830513"/>
          <p14:tracePt t="67837" x="1427163" y="2830513"/>
          <p14:tracePt t="67869" x="1444625" y="2830513"/>
          <p14:tracePt t="67877" x="1452563" y="2830513"/>
          <p14:tracePt t="67899" x="1462088" y="2830513"/>
          <p14:tracePt t="67945" x="1470025" y="2830513"/>
          <p14:tracePt t="68401" x="1462088" y="2830513"/>
          <p14:tracePt t="68409" x="1436688" y="2830513"/>
          <p14:tracePt t="68417" x="1401763" y="2820988"/>
          <p14:tracePt t="68425" x="1368425" y="2813050"/>
          <p14:tracePt t="68431" x="1350963" y="2813050"/>
          <p14:tracePt t="68439" x="1325563" y="2813050"/>
          <p14:tracePt t="68447" x="1300163" y="2805113"/>
          <p14:tracePt t="68455" x="1282700" y="2805113"/>
          <p14:tracePt t="68463" x="1257300" y="2805113"/>
          <p14:tracePt t="68471" x="1231900" y="2795588"/>
          <p14:tracePt t="68479" x="1206500" y="2795588"/>
          <p14:tracePt t="68485" x="1198563" y="2795588"/>
          <p14:tracePt t="68493" x="1173163" y="2787650"/>
          <p14:tracePt t="68501" x="1155700" y="2787650"/>
          <p14:tracePt t="68517" x="1147763" y="2787650"/>
          <p14:tracePt t="68525" x="1138238" y="2787650"/>
          <p14:tracePt t="68547" x="1130300" y="2787650"/>
          <p14:tracePt t="68555" x="1122363" y="2787650"/>
          <p14:tracePt t="68571" x="1112838" y="2787650"/>
          <p14:tracePt t="68579" x="1104900" y="2787650"/>
          <p14:tracePt t="68587" x="1096963" y="2787650"/>
          <p14:tracePt t="68601" x="1087438" y="2787650"/>
          <p14:tracePt t="68609" x="1079500" y="2787650"/>
          <p14:tracePt t="68633" x="1069975" y="2787650"/>
          <p14:tracePt t="68641" x="1062038" y="2787650"/>
          <p14:tracePt t="68655" x="1054100" y="2787650"/>
          <p14:tracePt t="68679" x="1044575" y="2795588"/>
          <p14:tracePt t="68687" x="1036638" y="2795588"/>
          <p14:tracePt t="68703" x="1028700" y="2795588"/>
          <p14:tracePt t="68709" x="1019175" y="2795588"/>
          <p14:tracePt t="68717" x="1011238" y="2795588"/>
          <p14:tracePt t="68733" x="1003300" y="2805113"/>
          <p14:tracePt t="68741" x="993775" y="2805113"/>
          <p14:tracePt t="68749" x="993775" y="2813050"/>
          <p14:tracePt t="68755" x="985838" y="2813050"/>
          <p14:tracePt t="68763" x="977900" y="2813050"/>
          <p14:tracePt t="68771" x="968375" y="2813050"/>
          <p14:tracePt t="68787" x="960438" y="2813050"/>
          <p14:tracePt t="68795" x="952500" y="2820988"/>
          <p14:tracePt t="68973" x="977900" y="2820988"/>
          <p14:tracePt t="68979" x="993775" y="2820988"/>
          <p14:tracePt t="68987" x="1019175" y="2820988"/>
          <p14:tracePt t="68995" x="1044575" y="2820988"/>
          <p14:tracePt t="69003" x="1062038" y="2813050"/>
          <p14:tracePt t="69011" x="1087438" y="2813050"/>
          <p14:tracePt t="69019" x="1112838" y="2813050"/>
          <p14:tracePt t="69025" x="1138238" y="2805113"/>
          <p14:tracePt t="69033" x="1155700" y="2805113"/>
          <p14:tracePt t="69041" x="1181100" y="2805113"/>
          <p14:tracePt t="69060" x="1216025" y="2795588"/>
          <p14:tracePt t="69065" x="1231900" y="2795588"/>
          <p14:tracePt t="69073" x="1257300" y="2795588"/>
          <p14:tracePt t="69081" x="1266825" y="2787650"/>
          <p14:tracePt t="69087" x="1274763" y="2787650"/>
          <p14:tracePt t="69095" x="1282700" y="2787650"/>
          <p14:tracePt t="69111" x="1292225" y="2787650"/>
          <p14:tracePt t="69119" x="1300163" y="2787650"/>
          <p14:tracePt t="69127" x="1308100" y="2778125"/>
          <p14:tracePt t="69135" x="1317625" y="2778125"/>
          <p14:tracePt t="69141" x="1325563" y="2778125"/>
          <p14:tracePt t="69149" x="1333500" y="2778125"/>
          <p14:tracePt t="69165" x="1350963" y="2778125"/>
          <p14:tracePt t="69173" x="1360488" y="2778125"/>
          <p14:tracePt t="69195" x="1368425" y="2778125"/>
          <p14:tracePt t="69211" x="1376363" y="2778125"/>
          <p14:tracePt t="71319" x="1427163" y="2778125"/>
          <p14:tracePt t="71325" x="1487488" y="2778125"/>
          <p14:tracePt t="71333" x="1520825" y="2778125"/>
          <p14:tracePt t="71341" x="1546225" y="2778125"/>
          <p14:tracePt t="71349" x="1555750" y="2778125"/>
          <p14:tracePt t="71357" x="1563688" y="2778125"/>
          <p14:tracePt t="71379" x="1571625" y="2778125"/>
          <p14:tracePt t="71387" x="1581150" y="2778125"/>
          <p14:tracePt t="71395" x="1589088" y="2778125"/>
          <p14:tracePt t="71419" x="1597025" y="2778125"/>
          <p14:tracePt t="71427" x="1614488" y="2778125"/>
          <p14:tracePt t="71433" x="1649413" y="2778125"/>
          <p14:tracePt t="71441" x="1708150" y="2778125"/>
          <p14:tracePt t="71449" x="1776413" y="2795588"/>
          <p14:tracePt t="71450" x="0" y="0"/>
        </p14:tracePtLst>
        <p14:tracePtLst>
          <p14:tracePt t="71698" x="3152775" y="2795588"/>
          <p14:tracePt t="71711" x="3160713" y="2795588"/>
          <p14:tracePt t="71727" x="3178175" y="2795588"/>
          <p14:tracePt t="71735" x="3186113" y="2795588"/>
          <p14:tracePt t="71751" x="3195638" y="2795588"/>
          <p14:tracePt t="71921" x="0" y="0"/>
        </p14:tracePtLst>
        <p14:tracePtLst>
          <p14:tracePt t="72578" x="4333875" y="2701925"/>
          <p14:tracePt t="73587" x="4341813" y="2701925"/>
          <p14:tracePt t="73603" x="4376738" y="2701925"/>
          <p14:tracePt t="73613" x="4503738" y="2711450"/>
          <p14:tracePt t="73619" x="4630738" y="2719388"/>
          <p14:tracePt t="73625" x="4733925" y="2727325"/>
          <p14:tracePt t="73633" x="4802188" y="2727325"/>
          <p14:tracePt t="73641" x="4860925" y="2727325"/>
          <p14:tracePt t="73649" x="4903788" y="2727325"/>
          <p14:tracePt t="73657" x="4929188" y="2727325"/>
          <p14:tracePt t="73665" x="4946650" y="2727325"/>
          <p14:tracePt t="73673" x="4954588" y="2727325"/>
          <p14:tracePt t="73681" x="4962525" y="2727325"/>
          <p14:tracePt t="73687" x="4972050" y="2727325"/>
          <p14:tracePt t="73719" x="4979988" y="2727325"/>
          <p14:tracePt t="73737" x="5013325" y="2727325"/>
          <p14:tracePt t="73749" x="5064125" y="2719388"/>
          <p14:tracePt t="73761" x="5081588" y="2719388"/>
          <p14:tracePt t="73773" x="5175250" y="2711450"/>
          <p14:tracePt t="73781" x="5218113" y="2711450"/>
          <p14:tracePt t="73789" x="5251450" y="2711450"/>
          <p14:tracePt t="73795" x="5286375" y="2701925"/>
          <p14:tracePt t="73805" x="5345113" y="2693988"/>
          <p14:tracePt t="73837" x="5489575" y="2660650"/>
          <p14:tracePt t="73849" x="5497513" y="2660650"/>
          <p14:tracePt t="73857" x="5507038" y="2660650"/>
          <p14:tracePt t="73919" x="5514975" y="2660650"/>
          <p14:tracePt t="73927" x="5524500" y="2651125"/>
          <p14:tracePt t="73935" x="5565775" y="2651125"/>
          <p14:tracePt t="73943" x="5600700" y="2651125"/>
          <p14:tracePt t="73951" x="5659438" y="2643188"/>
          <p14:tracePt t="73957" x="5719763" y="2633663"/>
          <p14:tracePt t="73965" x="5727700" y="2633663"/>
          <p14:tracePt t="75061" x="5735638" y="2633663"/>
          <p14:tracePt t="75077" x="5753100" y="2625725"/>
          <p14:tracePt t="75085" x="5770563" y="2625725"/>
          <p14:tracePt t="75093" x="5795963" y="2617788"/>
          <p14:tracePt t="75101" x="5803900" y="2608263"/>
          <p14:tracePt t="75107" x="5821363" y="2608263"/>
          <p14:tracePt t="75115" x="5846763" y="2600325"/>
          <p14:tracePt t="75123" x="5854700" y="2592388"/>
          <p14:tracePt t="75131" x="5854700" y="2582863"/>
          <p14:tracePt t="75139" x="5872163" y="2574925"/>
          <p14:tracePt t="75147" x="5889625" y="2549525"/>
          <p14:tracePt t="75155" x="5897563" y="2532063"/>
          <p14:tracePt t="75161" x="5905500" y="2506663"/>
          <p14:tracePt t="75169" x="5915025" y="2489200"/>
          <p14:tracePt t="75177" x="5940425" y="2463800"/>
          <p14:tracePt t="75185" x="5948363" y="2438400"/>
          <p14:tracePt t="75193" x="5965825" y="2413000"/>
          <p14:tracePt t="75201" x="5983288" y="2387600"/>
          <p14:tracePt t="75209" x="5999163" y="2379663"/>
          <p14:tracePt t="75215" x="6016625" y="2354263"/>
          <p14:tracePt t="75223" x="6034088" y="2336800"/>
          <p14:tracePt t="75231" x="6049963" y="2311400"/>
          <p14:tracePt t="75239" x="6067425" y="2303463"/>
          <p14:tracePt t="75247" x="6084888" y="2286000"/>
          <p14:tracePt t="75263" x="6102350" y="2268538"/>
          <p14:tracePt t="75269" x="6118225" y="2252663"/>
          <p14:tracePt t="75285" x="6143625" y="2227263"/>
          <p14:tracePt t="75293" x="6169025" y="2217738"/>
          <p14:tracePt t="75301" x="6178550" y="2209800"/>
          <p14:tracePt t="75309" x="6186488" y="2209800"/>
          <p14:tracePt t="75317" x="6194425" y="2209800"/>
          <p14:tracePt t="75325" x="6203950" y="2200275"/>
          <p14:tracePt t="75331" x="6203950" y="2192338"/>
          <p14:tracePt t="75339" x="6211888" y="2192338"/>
          <p14:tracePt t="75347" x="6221413" y="2192338"/>
          <p14:tracePt t="75355" x="6237288" y="2184400"/>
          <p14:tracePt t="75363" x="6254750" y="2184400"/>
          <p14:tracePt t="75371" x="6262688" y="2184400"/>
          <p14:tracePt t="75377" x="6288088" y="2184400"/>
          <p14:tracePt t="75385" x="6323013" y="2184400"/>
          <p14:tracePt t="75393" x="6356350" y="2184400"/>
          <p14:tracePt t="75401" x="6373813" y="2192338"/>
          <p14:tracePt t="75410" x="6407150" y="2200275"/>
          <p14:tracePt t="75417" x="6457950" y="2209800"/>
          <p14:tracePt t="75425" x="6475413" y="2217738"/>
          <p14:tracePt t="75431" x="6500813" y="2217738"/>
          <p14:tracePt t="75439" x="6518275" y="2217738"/>
          <p14:tracePt t="75447" x="6526213" y="2217738"/>
          <p14:tracePt t="75455" x="6543675" y="2227263"/>
          <p14:tracePt t="75463" x="6551613" y="2227263"/>
          <p14:tracePt t="75501" x="6561138" y="2227263"/>
          <p14:tracePt t="75509" x="6569075" y="2235200"/>
          <p14:tracePt t="75517" x="6577013" y="2243138"/>
          <p14:tracePt t="75525" x="6586538" y="2243138"/>
          <p14:tracePt t="75533" x="6594475" y="2252663"/>
          <p14:tracePt t="75539" x="6602413" y="2268538"/>
          <p14:tracePt t="75547" x="6619875" y="2286000"/>
          <p14:tracePt t="75555" x="6627813" y="2303463"/>
          <p14:tracePt t="75563" x="6654800" y="2328863"/>
          <p14:tracePt t="75571" x="6662738" y="2336800"/>
          <p14:tracePt t="75579" x="6662738" y="2344738"/>
          <p14:tracePt t="75587" x="6670675" y="2344738"/>
          <p14:tracePt t="75593" x="6680200" y="2354263"/>
          <p14:tracePt t="75601" x="6688138" y="2362200"/>
          <p14:tracePt t="75609" x="6696075" y="2371725"/>
          <p14:tracePt t="75617" x="6705600" y="2371725"/>
          <p14:tracePt t="75625" x="6713538" y="2379663"/>
          <p14:tracePt t="75641" x="6721475" y="2379663"/>
          <p14:tracePt t="75649" x="6721475" y="2387600"/>
          <p14:tracePt t="75663" x="6731000" y="2387600"/>
          <p14:tracePt t="75679" x="6738938" y="2397125"/>
          <p14:tracePt t="75687" x="6746875" y="2405063"/>
          <p14:tracePt t="75695" x="6756400" y="2413000"/>
          <p14:tracePt t="75703" x="6772275" y="2422525"/>
          <p14:tracePt t="75709" x="6807200" y="2438400"/>
          <p14:tracePt t="75717" x="6832600" y="2455863"/>
          <p14:tracePt t="75725" x="6858000" y="2463800"/>
          <p14:tracePt t="75733" x="6883400" y="2473325"/>
          <p14:tracePt t="75741" x="6908800" y="2481263"/>
          <p14:tracePt t="75749" x="6926263" y="2489200"/>
          <p14:tracePt t="75757" x="6934200" y="2498725"/>
          <p14:tracePt t="76497" x="6926263" y="2498725"/>
          <p14:tracePt t="76505" x="6850063" y="2498725"/>
          <p14:tracePt t="76513" x="6746875" y="2498725"/>
          <p14:tracePt t="76521" x="6637338" y="2498725"/>
          <p14:tracePt t="76527" x="6535738" y="2498725"/>
          <p14:tracePt t="76535" x="6442075" y="2498725"/>
          <p14:tracePt t="76543" x="6338888" y="2498725"/>
          <p14:tracePt t="76551" x="6237288" y="2498725"/>
          <p14:tracePt t="76559" x="6110288" y="2498725"/>
          <p14:tracePt t="76567" x="5999163" y="2498725"/>
          <p14:tracePt t="76575" x="5864225" y="2516188"/>
          <p14:tracePt t="76581" x="5702300" y="2524125"/>
          <p14:tracePt t="76589" x="5446713" y="2541588"/>
          <p14:tracePt t="76597" x="5141913" y="2574925"/>
          <p14:tracePt t="76605" x="4843463" y="2608263"/>
          <p14:tracePt t="76613" x="4546600" y="2625725"/>
          <p14:tracePt t="76621" x="4214813" y="2676525"/>
          <p14:tracePt t="76629" x="3892550" y="2693988"/>
          <p14:tracePt t="76635" x="3594100" y="2711450"/>
          <p14:tracePt t="76643" x="3305175" y="2711450"/>
          <p14:tracePt t="76651" x="3109913" y="2736850"/>
          <p14:tracePt t="76659" x="2982913" y="2744788"/>
          <p14:tracePt t="76667" x="2871788" y="2762250"/>
          <p14:tracePt t="76675" x="2770188" y="2770188"/>
          <p14:tracePt t="76683" x="2686050" y="2778125"/>
          <p14:tracePt t="76691" x="2643188" y="2778125"/>
          <p14:tracePt t="76697" x="2608263" y="2778125"/>
          <p14:tracePt t="76705" x="2592388" y="2778125"/>
          <p14:tracePt t="76721" x="2582863" y="2778125"/>
          <p14:tracePt t="76737" x="2574925" y="2778125"/>
          <p14:tracePt t="76743" x="2566988" y="2778125"/>
          <p14:tracePt t="76751" x="2557463" y="2778125"/>
          <p14:tracePt t="76759" x="2524125" y="2770188"/>
          <p14:tracePt t="76767" x="2463800" y="2752725"/>
          <p14:tracePt t="76775" x="2379663" y="2752725"/>
          <p14:tracePt t="76783" x="2278063" y="2752725"/>
          <p14:tracePt t="76791" x="2192338" y="2744788"/>
          <p14:tracePt t="76799" x="2108200" y="2744788"/>
          <p14:tracePt t="76805" x="2022475" y="2744788"/>
          <p14:tracePt t="76813" x="1938338" y="2744788"/>
          <p14:tracePt t="76821" x="1860550" y="2744788"/>
          <p14:tracePt t="76829" x="1809750" y="2744788"/>
          <p14:tracePt t="76837" x="1776413" y="2744788"/>
          <p14:tracePt t="76845" x="1751013" y="2744788"/>
          <p14:tracePt t="76853" x="1741488" y="2744788"/>
          <p14:tracePt t="76961" x="1733550" y="2744788"/>
          <p14:tracePt t="76975" x="1725613" y="2744788"/>
          <p14:tracePt t="76983" x="1725613" y="2736850"/>
          <p14:tracePt t="76999" x="1716088" y="2727325"/>
          <p14:tracePt t="77083" x="1716088" y="2719388"/>
          <p14:tracePt t="77339" x="1725613" y="2719388"/>
          <p14:tracePt t="77347" x="1733550" y="2719388"/>
          <p14:tracePt t="77385" x="1741488" y="2719388"/>
          <p14:tracePt t="77431" x="1751013" y="2719388"/>
          <p14:tracePt t="77447" x="1758950" y="2719388"/>
          <p14:tracePt t="77461" x="1766888" y="2719388"/>
          <p14:tracePt t="77469" x="1776413" y="2719388"/>
          <p14:tracePt t="77485" x="1784350" y="2719388"/>
          <p14:tracePt t="77493" x="1793875" y="2719388"/>
          <p14:tracePt t="77501" x="1801813" y="2719388"/>
          <p14:tracePt t="77515" x="1809750" y="2719388"/>
          <p14:tracePt t="77523" x="1819275" y="2719388"/>
          <p14:tracePt t="77539" x="1827213" y="2719388"/>
          <p14:tracePt t="77547" x="1835150" y="2719388"/>
          <p14:tracePt t="77555" x="1844675" y="2719388"/>
          <p14:tracePt t="77577" x="1852613" y="2719388"/>
          <p14:tracePt t="79963" x="0" y="0"/>
        </p14:tracePtLst>
        <p14:tracePtLst>
          <p14:tracePt t="83738" x="2022475" y="2922588"/>
          <p14:tracePt t="92775" x="2022475" y="2932113"/>
          <p14:tracePt t="92799" x="2022475" y="2940050"/>
          <p14:tracePt t="92805" x="2022475" y="2949575"/>
          <p14:tracePt t="92961" x="2022475" y="2940050"/>
          <p14:tracePt t="92967" x="2014538" y="2940050"/>
          <p14:tracePt t="92975" x="2005013" y="2940050"/>
          <p14:tracePt t="92983" x="2005013" y="2932113"/>
          <p14:tracePt t="92991" x="1997075" y="2922588"/>
          <p14:tracePt t="92999" x="1997075" y="2914650"/>
          <p14:tracePt t="93023" x="1989138" y="2906713"/>
          <p14:tracePt t="93029" x="1979613" y="2897188"/>
          <p14:tracePt t="93059" x="1963738" y="2889250"/>
          <p14:tracePt t="93061" x="1963738" y="2881313"/>
          <p14:tracePt t="93069" x="1954213" y="2881313"/>
          <p14:tracePt t="93077" x="1946275" y="2871788"/>
          <p14:tracePt t="93091" x="1938338" y="2871788"/>
          <p14:tracePt t="93099" x="1928813" y="2871788"/>
          <p14:tracePt t="93107" x="1920875" y="2871788"/>
          <p14:tracePt t="93115" x="1911350" y="2863850"/>
          <p14:tracePt t="93122" x="1903413" y="2863850"/>
          <p14:tracePt t="93131" x="1895475" y="2863850"/>
          <p14:tracePt t="93153" x="1885950" y="2863850"/>
          <p14:tracePt t="93169" x="1878013" y="2863850"/>
          <p14:tracePt t="93185" x="1870075" y="2863850"/>
          <p14:tracePt t="93207" x="1860550" y="2863850"/>
          <p14:tracePt t="93215" x="1852613" y="2863850"/>
          <p14:tracePt t="93239" x="1844675" y="2863850"/>
          <p14:tracePt t="93245" x="1835150" y="2863850"/>
          <p14:tracePt t="93253" x="1827213" y="2863850"/>
          <p14:tracePt t="93269" x="1819275" y="2863850"/>
          <p14:tracePt t="93285" x="1801813" y="2863850"/>
          <p14:tracePt t="93292" x="1766888" y="2871788"/>
          <p14:tracePt t="93299" x="1741488" y="2881313"/>
          <p14:tracePt t="93307" x="1716088" y="2889250"/>
          <p14:tracePt t="93323" x="1708150" y="2889250"/>
          <p14:tracePt t="93331" x="1700213" y="2889250"/>
          <p14:tracePt t="93347" x="1690688" y="2889250"/>
          <p14:tracePt t="93431" x="1682750" y="2889250"/>
          <p14:tracePt t="93439" x="1674813" y="2889250"/>
          <p14:tracePt t="93447" x="1665288" y="2889250"/>
          <p14:tracePt t="93455" x="1639888" y="2889250"/>
          <p14:tracePt t="93461" x="1614488" y="2889250"/>
          <p14:tracePt t="93469" x="1606550" y="2897188"/>
          <p14:tracePt t="93477" x="1581150" y="2897188"/>
          <p14:tracePt t="93485" x="1555750" y="2897188"/>
          <p14:tracePt t="93492" x="1546225" y="2897188"/>
          <p14:tracePt t="93501" x="1538288" y="2897188"/>
          <p14:tracePt t="93509" x="1530350" y="2906713"/>
          <p14:tracePt t="93539" x="1520825" y="2906713"/>
          <p14:tracePt t="93547" x="1512888" y="2906713"/>
          <p14:tracePt t="93593" x="1504950" y="2906713"/>
          <p14:tracePt t="93609" x="1504950" y="2914650"/>
          <p14:tracePt t="93617" x="1495425" y="2914650"/>
          <p14:tracePt t="93623" x="1487488" y="2922588"/>
          <p14:tracePt t="93631" x="1487488" y="2932113"/>
          <p14:tracePt t="93639" x="1477963" y="2932113"/>
          <p14:tracePt t="93647" x="1470025" y="2940050"/>
          <p14:tracePt t="93655" x="1462088" y="2949575"/>
          <p14:tracePt t="93663" x="1462088" y="2957513"/>
          <p14:tracePt t="93677" x="1462088" y="2965450"/>
          <p14:tracePt t="93685" x="1452563" y="2974975"/>
          <p14:tracePt t="93701" x="1452563" y="2982913"/>
          <p14:tracePt t="93709" x="1452563" y="2990850"/>
          <p14:tracePt t="93717" x="1452563" y="3000375"/>
          <p14:tracePt t="93733" x="1452563" y="3008313"/>
          <p14:tracePt t="93739" x="1452563" y="3016250"/>
          <p14:tracePt t="93755" x="1452563" y="3025775"/>
          <p14:tracePt t="93763" x="1452563" y="3033713"/>
          <p14:tracePt t="93779" x="1452563" y="3041650"/>
          <p14:tracePt t="93787" x="1452563" y="3051175"/>
          <p14:tracePt t="93801" x="1452563" y="3059113"/>
          <p14:tracePt t="93917" x="1452563" y="3067050"/>
          <p14:tracePt t="93925" x="1470025" y="3076575"/>
          <p14:tracePt t="93933" x="1487488" y="3084513"/>
          <p14:tracePt t="93949" x="1495425" y="3094038"/>
          <p14:tracePt t="93957" x="1504950" y="3101975"/>
          <p14:tracePt t="93963" x="1512888" y="3101975"/>
          <p14:tracePt t="93971" x="1512888" y="3109913"/>
          <p14:tracePt t="93979" x="1520825" y="3109913"/>
          <p14:tracePt t="93987" x="1530350" y="3109913"/>
          <p14:tracePt t="94025" x="1538288" y="3109913"/>
          <p14:tracePt t="94079" x="1546225" y="3109913"/>
          <p14:tracePt t="94087" x="1555750" y="3109913"/>
          <p14:tracePt t="94103" x="1563688" y="3109913"/>
          <p14:tracePt t="94111" x="1571625" y="3109913"/>
          <p14:tracePt t="94117" x="1581150" y="3109913"/>
          <p14:tracePt t="94125" x="1589088" y="3109913"/>
          <p14:tracePt t="94133" x="1597025" y="3109913"/>
          <p14:tracePt t="94141" x="1606550" y="3109913"/>
          <p14:tracePt t="94149" x="1614488" y="3109913"/>
          <p14:tracePt t="94157" x="1622425" y="3109913"/>
          <p14:tracePt t="94173" x="1631950" y="3109913"/>
          <p14:tracePt t="94179" x="1639888" y="3109913"/>
          <p14:tracePt t="94265" x="1649413" y="3109913"/>
          <p14:tracePt t="94281" x="1657350" y="3109913"/>
          <p14:tracePt t="94287" x="1665288" y="3109913"/>
          <p14:tracePt t="94303" x="1682750" y="3101975"/>
          <p14:tracePt t="94311" x="1700213" y="3094038"/>
          <p14:tracePt t="94319" x="1716088" y="3084513"/>
          <p14:tracePt t="94327" x="1741488" y="3076575"/>
          <p14:tracePt t="94335" x="1766888" y="3067050"/>
          <p14:tracePt t="94340" x="1776413" y="3067050"/>
          <p14:tracePt t="94349" x="1801813" y="3059113"/>
          <p14:tracePt t="94357" x="1819275" y="3051175"/>
          <p14:tracePt t="94365" x="1835150" y="3041650"/>
          <p14:tracePt t="94373" x="1844675" y="3033713"/>
          <p14:tracePt t="94381" x="1860550" y="3025775"/>
          <p14:tracePt t="94388" x="1885950" y="3016250"/>
          <p14:tracePt t="94395" x="1895475" y="3016250"/>
          <p14:tracePt t="94403" x="1895475" y="3008313"/>
          <p14:tracePt t="94411" x="1911350" y="3000375"/>
          <p14:tracePt t="94419" x="1920875" y="2990850"/>
          <p14:tracePt t="94435" x="1928813" y="2982913"/>
          <p14:tracePt t="94443" x="1938338" y="2974975"/>
          <p14:tracePt t="94457" x="1946275" y="2974975"/>
          <p14:tracePt t="94465" x="1954213" y="2965450"/>
          <p14:tracePt t="94481" x="1963738" y="2957513"/>
          <p14:tracePt t="94489" x="1971675" y="2949575"/>
          <p14:tracePt t="94497" x="1979613" y="2949575"/>
          <p14:tracePt t="94502" x="1979613" y="2940050"/>
          <p14:tracePt t="94511" x="1989138" y="2932113"/>
          <p14:tracePt t="94519" x="1997075" y="2932113"/>
          <p14:tracePt t="94527" x="1997075" y="2922588"/>
          <p14:tracePt t="94535" x="2005013" y="2906713"/>
          <p14:tracePt t="94543" x="2014538" y="2897188"/>
          <p14:tracePt t="94551" x="2014538" y="2889250"/>
          <p14:tracePt t="94557" x="2014538" y="2881313"/>
          <p14:tracePt t="94565" x="2022475" y="2871788"/>
          <p14:tracePt t="94581" x="2022475" y="2863850"/>
          <p14:tracePt t="94589" x="2022475" y="2855913"/>
          <p14:tracePt t="94665" x="2022475" y="2846388"/>
          <p14:tracePt t="94689" x="2022475" y="2838450"/>
          <p14:tracePt t="94713" x="2014538" y="2830513"/>
          <p14:tracePt t="94727" x="2005013" y="2820988"/>
          <p14:tracePt t="94743" x="1997075" y="2813050"/>
          <p14:tracePt t="94875" x="1989138" y="2813050"/>
          <p14:tracePt t="94905" x="1979613" y="2813050"/>
          <p14:tracePt t="94913" x="1971675" y="2813050"/>
          <p14:tracePt t="94929" x="1963738" y="2813050"/>
          <p14:tracePt t="94935" x="1954213" y="2813050"/>
          <p14:tracePt t="94943" x="1946275" y="2813050"/>
          <p14:tracePt t="94959" x="1938338" y="2813050"/>
          <p14:tracePt t="94967" x="1928813" y="2813050"/>
          <p14:tracePt t="94975" x="1903413" y="2813050"/>
          <p14:tracePt t="94983" x="1885950" y="2813050"/>
          <p14:tracePt t="94991" x="1878013" y="2820988"/>
          <p14:tracePt t="94997" x="1870075" y="2820988"/>
          <p14:tracePt t="95005" x="1860550" y="2820988"/>
          <p14:tracePt t="95021" x="1852613" y="2830513"/>
          <p14:tracePt t="95029" x="1844675" y="2830513"/>
          <p14:tracePt t="95037" x="1835150" y="2830513"/>
          <p14:tracePt t="95067" x="1827213" y="2830513"/>
          <p14:tracePt t="95083" x="1819275" y="2830513"/>
          <p14:tracePt t="95091" x="1819275" y="2838450"/>
          <p14:tracePt t="95097" x="1801813" y="2838450"/>
          <p14:tracePt t="95104" x="1793875" y="2838450"/>
          <p14:tracePt t="95113" x="1793875" y="2846388"/>
          <p14:tracePt t="95120" x="1784350" y="2846388"/>
          <p14:tracePt t="95129" x="1776413" y="2855913"/>
          <p14:tracePt t="95145" x="1766888" y="2855913"/>
          <p14:tracePt t="95153" x="1758950" y="2863850"/>
          <p14:tracePt t="95159" x="1751013" y="2863850"/>
          <p14:tracePt t="95183" x="1741488" y="2871788"/>
          <p14:tracePt t="95191" x="1733550" y="2871788"/>
          <p14:tracePt t="95213" x="1725613" y="2871788"/>
          <p14:tracePt t="95253" x="1716088" y="2871788"/>
          <p14:tracePt t="95267" x="1716088" y="2881313"/>
          <p14:tracePt t="95275" x="1708150" y="2881313"/>
          <p14:tracePt t="95291" x="1708150" y="2889250"/>
          <p14:tracePt t="95299" x="1708150" y="2897188"/>
          <p14:tracePt t="95307" x="1700213" y="2897188"/>
          <p14:tracePt t="95315" x="1690688" y="2906713"/>
          <p14:tracePt t="95321" x="1690688" y="2914650"/>
          <p14:tracePt t="95329" x="1682750" y="2914650"/>
          <p14:tracePt t="95337" x="1674813" y="2922588"/>
          <p14:tracePt t="95345" x="1674813" y="2932113"/>
          <p14:tracePt t="95353" x="1665288" y="2940050"/>
          <p14:tracePt t="96603" x="1665288" y="2949575"/>
          <p14:tracePt t="96619" x="1674813" y="2957513"/>
          <p14:tracePt t="96627" x="1682750" y="2957513"/>
          <p14:tracePt t="96635" x="1682750" y="2965450"/>
          <p14:tracePt t="96641" x="1690688" y="2974975"/>
          <p14:tracePt t="96649" x="1700213" y="2974975"/>
          <p14:tracePt t="96657" x="1700213" y="2982913"/>
          <p14:tracePt t="96665" x="1700213" y="2990850"/>
          <p14:tracePt t="96673" x="1708150" y="2990850"/>
          <p14:tracePt t="96681" x="1708150" y="3000375"/>
          <p14:tracePt t="96688" x="1716088" y="3000375"/>
          <p14:tracePt t="96741" x="1725613" y="3000375"/>
          <p14:tracePt t="96757" x="1725613" y="3008313"/>
          <p14:tracePt t="96765" x="1741488" y="3016250"/>
          <p14:tracePt t="96773" x="1751013" y="3016250"/>
          <p14:tracePt t="96781" x="1758950" y="3025775"/>
          <p14:tracePt t="96788" x="1766888" y="3025775"/>
          <p14:tracePt t="96797" x="1776413" y="3025775"/>
          <p14:tracePt t="96803" x="1776413" y="3033713"/>
          <p14:tracePt t="96811" x="1784350" y="3033713"/>
          <p14:tracePt t="96819" x="1793875" y="3041650"/>
          <p14:tracePt t="96835" x="1801813" y="3041650"/>
          <p14:tracePt t="96842" x="1809750" y="3041650"/>
          <p14:tracePt t="96857" x="1809750" y="3051175"/>
          <p14:tracePt t="96865" x="1819275" y="3051175"/>
          <p14:tracePt t="96872" x="1827213" y="3059113"/>
          <p14:tracePt t="96881" x="1835150" y="3059113"/>
          <p14:tracePt t="96889" x="1835150" y="3067050"/>
          <p14:tracePt t="96897" x="1844675" y="3067050"/>
          <p14:tracePt t="96905" x="1852613" y="3076575"/>
          <p14:tracePt t="96911" x="1852613" y="3084513"/>
          <p14:tracePt t="96919" x="1860550" y="3084513"/>
          <p14:tracePt t="96927" x="1870075" y="3094038"/>
          <p14:tracePt t="96935" x="1878013" y="3101975"/>
          <p14:tracePt t="96942" x="1878013" y="3109913"/>
          <p14:tracePt t="96951" x="1885950" y="3109913"/>
          <p14:tracePt t="96959" x="1895475" y="3119438"/>
          <p14:tracePt t="96965" x="1895475" y="3127375"/>
          <p14:tracePt t="96972" x="1903413" y="3127375"/>
          <p14:tracePt t="96981" x="1911350" y="3135313"/>
          <p14:tracePt t="96989" x="1920875" y="3144838"/>
          <p14:tracePt t="96997" x="1946275" y="3160713"/>
          <p14:tracePt t="97005" x="1997075" y="3178175"/>
          <p14:tracePt t="97013" x="2030413" y="3195638"/>
          <p14:tracePt t="97019" x="2073275" y="3211513"/>
          <p14:tracePt t="97027" x="2141538" y="3238500"/>
          <p14:tracePt t="97035" x="2227263" y="3263900"/>
          <p14:tracePt t="97042" x="2319338" y="3297238"/>
          <p14:tracePt t="97060" x="2473325" y="3365500"/>
          <p14:tracePt t="97067" x="2498725" y="3373438"/>
          <p14:tracePt t="97072" x="2524125" y="3382963"/>
          <p14:tracePt t="97081" x="2549525" y="3390900"/>
          <p14:tracePt t="97089" x="2557463" y="3398838"/>
          <p14:tracePt t="97321" x="2557463" y="3390900"/>
          <p14:tracePt t="97329" x="2541588" y="3382963"/>
          <p14:tracePt t="97337" x="2532063" y="3382963"/>
          <p14:tracePt t="97343" x="2524125" y="3373438"/>
          <p14:tracePt t="97351" x="2506663" y="3365500"/>
          <p14:tracePt t="97359" x="2498725" y="3355975"/>
          <p14:tracePt t="97367" x="2489200" y="3355975"/>
          <p14:tracePt t="97375" x="2481263" y="3348038"/>
          <p14:tracePt t="97437" x="2473325" y="3348038"/>
          <p14:tracePt t="97459" x="2463800" y="3348038"/>
          <p14:tracePt t="97483" x="2455863" y="3348038"/>
          <p14:tracePt t="97491" x="2447925" y="3348038"/>
          <p14:tracePt t="97499" x="2438400" y="3348038"/>
          <p14:tracePt t="97513" x="2422525" y="3348038"/>
          <p14:tracePt t="97521" x="2413000" y="3348038"/>
          <p14:tracePt t="97529" x="2405063" y="3348038"/>
          <p14:tracePt t="97537" x="2387600" y="3348038"/>
          <p14:tracePt t="97553" x="2371725" y="3348038"/>
          <p14:tracePt t="97561" x="2362200" y="3348038"/>
          <p14:tracePt t="97567" x="2354263" y="3355975"/>
          <p14:tracePt t="97575" x="2344738" y="3355975"/>
          <p14:tracePt t="97583" x="2336800" y="3355975"/>
          <p14:tracePt t="97599" x="2328863" y="3365500"/>
          <p14:tracePt t="97607" x="2319338" y="3365500"/>
          <p14:tracePt t="97615" x="2311400" y="3365500"/>
          <p14:tracePt t="97621" x="2311400" y="3373438"/>
          <p14:tracePt t="97637" x="2303463" y="3373438"/>
          <p14:tracePt t="109795" x="2303463" y="3390900"/>
          <p14:tracePt t="109802" x="2303463" y="3398838"/>
          <p14:tracePt t="109811" x="2303463" y="3416300"/>
          <p14:tracePt t="109819" x="2303463" y="3441700"/>
          <p14:tracePt t="109825" x="2293938" y="3449638"/>
          <p14:tracePt t="109833" x="2286000" y="3467100"/>
          <p14:tracePt t="109840" x="2286000" y="3475038"/>
          <p14:tracePt t="109849" x="2286000" y="3484563"/>
          <p14:tracePt t="109865" x="2286000" y="3492500"/>
          <p14:tracePt t="109873" x="2286000" y="3502025"/>
          <p14:tracePt t="109895" x="2278063" y="3509963"/>
          <p14:tracePt t="109902" x="2278063" y="3517900"/>
          <p14:tracePt t="109911" x="2268538" y="3527425"/>
          <p14:tracePt t="109926" x="2268538" y="3535363"/>
          <p14:tracePt t="109932" x="2260600" y="3543300"/>
          <p14:tracePt t="109940" x="2252663" y="3552825"/>
          <p14:tracePt t="109949" x="2243138" y="3560763"/>
          <p14:tracePt t="109957" x="2243138" y="3568700"/>
          <p14:tracePt t="109965" x="2235200" y="3578225"/>
          <p14:tracePt t="109972" x="2227263" y="3586163"/>
          <p14:tracePt t="109981" x="2217738" y="3594100"/>
          <p14:tracePt t="109995" x="2209800" y="3611563"/>
          <p14:tracePt t="110002" x="2200275" y="3619500"/>
          <p14:tracePt t="110011" x="2192338" y="3619500"/>
          <p14:tracePt t="110019" x="2192338" y="3629025"/>
          <p14:tracePt t="110026" x="2184400" y="3636963"/>
          <p14:tracePt t="110035" x="2174875" y="3636963"/>
          <p14:tracePt t="110040" x="2174875" y="3646488"/>
          <p14:tracePt t="110059" x="2166938" y="3662363"/>
          <p14:tracePt t="110065" x="2159000" y="3662363"/>
          <p14:tracePt t="110081" x="2149475" y="3671888"/>
          <p14:tracePt t="110089" x="2149475" y="3679825"/>
          <p14:tracePt t="110103" x="2149475" y="3687763"/>
          <p14:tracePt t="110111" x="2141538" y="3697288"/>
          <p14:tracePt t="110118" x="2133600" y="3705225"/>
          <p14:tracePt t="110134" x="2133600" y="3713163"/>
          <p14:tracePt t="110143" x="2124075" y="3722688"/>
          <p14:tracePt t="110148" x="2116138" y="3722688"/>
          <p14:tracePt t="110157" x="2116138" y="3730625"/>
          <p14:tracePt t="110165" x="2108200" y="3738563"/>
          <p14:tracePt t="110172" x="2098675" y="3748088"/>
          <p14:tracePt t="110181" x="2090738" y="3748088"/>
          <p14:tracePt t="110188" x="2090738" y="3756025"/>
          <p14:tracePt t="110196" x="2090738" y="3763963"/>
          <p14:tracePt t="110227" x="2082800" y="3773488"/>
          <p14:tracePt t="110251" x="2082800" y="3781425"/>
          <p14:tracePt t="110265" x="2082800" y="3790950"/>
          <p14:tracePt t="110937" x="2098675" y="3781425"/>
          <p14:tracePt t="110945" x="2124075" y="3773488"/>
          <p14:tracePt t="110960" x="2133600" y="3763963"/>
          <p14:tracePt t="111061" x="2141538" y="3763963"/>
          <p14:tracePt t="111145" x="2149475" y="3763963"/>
          <p14:tracePt t="117013" x="2124075" y="3763963"/>
          <p14:tracePt t="117021" x="2090738" y="3773488"/>
          <p14:tracePt t="117027" x="2073275" y="3773488"/>
          <p14:tracePt t="117034" x="2065338" y="3790950"/>
          <p14:tracePt t="117043" x="2047875" y="3798888"/>
          <p14:tracePt t="117059" x="1997075" y="3824288"/>
          <p14:tracePt t="117067" x="1979613" y="3832225"/>
          <p14:tracePt t="117075" x="1971675" y="3832225"/>
          <p14:tracePt t="117081" x="1954213" y="3841750"/>
          <p14:tracePt t="117088" x="1946275" y="3849688"/>
          <p14:tracePt t="117096" x="1928813" y="3849688"/>
          <p14:tracePt t="117104" x="1928813" y="3857625"/>
          <p14:tracePt t="117569" x="1920875" y="3857625"/>
          <p14:tracePt t="117723" x="1911350" y="3857625"/>
          <p14:tracePt t="117730" x="1903413" y="3867150"/>
          <p14:tracePt t="117745" x="1895475" y="3867150"/>
          <p14:tracePt t="117752" x="1885950" y="3867150"/>
          <p14:tracePt t="117799" x="1878013" y="3875088"/>
          <p14:tracePt t="117877" x="1860550" y="3875088"/>
          <p14:tracePt t="117892" x="1852613" y="3875088"/>
          <p14:tracePt t="117898" x="1844675" y="3883025"/>
          <p14:tracePt t="117922" x="1835150" y="3883025"/>
          <p14:tracePt t="117938" x="1827213" y="3892550"/>
          <p14:tracePt t="119011" x="1827213" y="3900488"/>
          <p14:tracePt t="119026" x="1819275" y="3900488"/>
          <p14:tracePt t="119034" x="1819275" y="3908425"/>
          <p14:tracePt t="119042" x="1819275" y="3917950"/>
          <p14:tracePt t="119050" x="1809750" y="3917950"/>
          <p14:tracePt t="119056" x="1801813" y="3925888"/>
          <p14:tracePt t="119064" x="1801813" y="3935413"/>
          <p14:tracePt t="119072" x="1793875" y="3943350"/>
          <p14:tracePt t="119089" x="1784350" y="3943350"/>
          <p14:tracePt t="119212" x="1776413" y="3943350"/>
          <p14:tracePt t="119227" x="1758950" y="3951288"/>
          <p14:tracePt t="119234" x="1751013" y="3951288"/>
          <p14:tracePt t="119250" x="1751013" y="3960813"/>
          <p14:tracePt t="119258" x="1741488" y="3960813"/>
          <p14:tracePt t="119367" x="1733550" y="3960813"/>
          <p14:tracePt t="119374" x="1725613" y="3960813"/>
          <p14:tracePt t="119388" x="1716088" y="3960813"/>
          <p14:tracePt t="119396" x="1708150" y="3960813"/>
          <p14:tracePt t="119404" x="1700213" y="3960813"/>
          <p14:tracePt t="119412" x="1690688" y="3960813"/>
          <p14:tracePt t="119420" x="1682750" y="3960813"/>
          <p14:tracePt t="119429" x="1674813" y="3960813"/>
          <p14:tracePt t="119436" x="1665288" y="3960813"/>
          <p14:tracePt t="119442" x="1657350" y="3960813"/>
          <p14:tracePt t="119466" x="1649413" y="3960813"/>
          <p14:tracePt t="119482" x="1639888" y="3960813"/>
          <p14:tracePt t="119496" x="1639888" y="3951288"/>
          <p14:tracePt t="119528" x="1631950" y="3951288"/>
          <p14:tracePt t="119567" x="1631950" y="3943350"/>
          <p14:tracePt t="119574" x="1631950" y="3935413"/>
          <p14:tracePt t="119604" x="1631950" y="3925888"/>
          <p14:tracePt t="119613" x="1631950" y="3917950"/>
          <p14:tracePt t="119629" x="1631950" y="3908425"/>
          <p14:tracePt t="119674" x="1631950" y="3900488"/>
          <p14:tracePt t="119690" x="1631950" y="3892550"/>
          <p14:tracePt t="121335" x="0" y="0"/>
        </p14:tracePtLst>
        <p14:tracePtLst>
          <p14:tracePt t="124918" x="425450" y="4376738"/>
          <p14:tracePt t="125108" x="433388" y="4384675"/>
          <p14:tracePt t="125116" x="441325" y="4384675"/>
          <p14:tracePt t="125124" x="441325" y="4394200"/>
          <p14:tracePt t="125132" x="450850" y="4394200"/>
          <p14:tracePt t="125141" x="458788" y="4410075"/>
          <p14:tracePt t="125154" x="466725" y="4419600"/>
          <p14:tracePt t="125162" x="466725" y="4427538"/>
          <p14:tracePt t="125170" x="466725" y="4435475"/>
          <p14:tracePt t="125186" x="476250" y="4445000"/>
          <p14:tracePt t="125208" x="484188" y="4452938"/>
          <p14:tracePt t="125224" x="492125" y="4460875"/>
          <p14:tracePt t="125232" x="492125" y="4470400"/>
          <p14:tracePt t="125240" x="492125" y="4478338"/>
          <p14:tracePt t="125270" x="492125" y="4486275"/>
          <p14:tracePt t="125286" x="501650" y="4486275"/>
          <p14:tracePt t="125317" x="501650" y="4495800"/>
          <p14:tracePt t="125332" x="501650" y="4503738"/>
          <p14:tracePt t="125340" x="501650" y="4513263"/>
          <p14:tracePt t="125356" x="501650" y="4521200"/>
          <p14:tracePt t="125362" x="501650" y="4529138"/>
          <p14:tracePt t="125370" x="501650" y="4538663"/>
          <p14:tracePt t="125386" x="501650" y="4546600"/>
          <p14:tracePt t="125402" x="501650" y="4564063"/>
          <p14:tracePt t="125416" x="501650" y="4572000"/>
          <p14:tracePt t="125425" x="501650" y="4579938"/>
          <p14:tracePt t="125440" x="492125" y="4589463"/>
          <p14:tracePt t="125448" x="492125" y="4597400"/>
          <p14:tracePt t="125456" x="492125" y="4605338"/>
          <p14:tracePt t="125479" x="492125" y="4614863"/>
          <p14:tracePt t="125486" x="484188" y="4622800"/>
          <p14:tracePt t="125502" x="484188" y="4630738"/>
          <p14:tracePt t="125510" x="484188" y="4640263"/>
          <p14:tracePt t="125518" x="484188" y="4648200"/>
          <p14:tracePt t="125526" x="476250" y="4648200"/>
          <p14:tracePt t="125532" x="476250" y="4657725"/>
          <p14:tracePt t="125540" x="476250" y="4665663"/>
          <p14:tracePt t="125556" x="476250" y="4673600"/>
          <p14:tracePt t="125572" x="476250" y="4683125"/>
          <p14:tracePt t="125579" x="476250" y="4691063"/>
          <p14:tracePt t="125602" x="476250" y="4699000"/>
          <p14:tracePt t="125610" x="476250" y="4708525"/>
          <p14:tracePt t="125626" x="476250" y="4716463"/>
          <p14:tracePt t="125632" x="476250" y="4724400"/>
          <p14:tracePt t="125640" x="476250" y="4733925"/>
          <p14:tracePt t="125648" x="476250" y="4741863"/>
          <p14:tracePt t="125656" x="476250" y="4759325"/>
          <p14:tracePt t="125664" x="476250" y="4767263"/>
          <p14:tracePt t="125672" x="476250" y="4775200"/>
          <p14:tracePt t="125680" x="476250" y="4784725"/>
          <p14:tracePt t="125694" x="476250" y="4792663"/>
          <p14:tracePt t="125702" x="476250" y="4802188"/>
          <p14:tracePt t="125710" x="476250" y="4810125"/>
          <p14:tracePt t="125780" x="476250" y="4827588"/>
          <p14:tracePt t="125795" x="476250" y="4835525"/>
          <p14:tracePt t="125802" x="476250" y="4843463"/>
          <p14:tracePt t="125819" x="476250" y="4852988"/>
          <p14:tracePt t="125850" x="476250" y="4860925"/>
          <p14:tracePt t="125865" x="476250" y="4868863"/>
          <p14:tracePt t="125880" x="476250" y="4878388"/>
          <p14:tracePt t="125888" x="476250" y="4886325"/>
          <p14:tracePt t="125896" x="476250" y="4894263"/>
          <p14:tracePt t="125918" x="476250" y="4903788"/>
          <p14:tracePt t="126730" x="519113" y="4868863"/>
          <p14:tracePt t="126736" x="552450" y="4843463"/>
          <p14:tracePt t="126744" x="569913" y="4818063"/>
          <p14:tracePt t="126753" x="595313" y="4802188"/>
          <p14:tracePt t="126760" x="620713" y="4759325"/>
          <p14:tracePt t="126768" x="636588" y="4733925"/>
          <p14:tracePt t="126776" x="646113" y="4716463"/>
          <p14:tracePt t="126784" x="654050" y="4691063"/>
          <p14:tracePt t="126790" x="654050" y="4665663"/>
          <p14:tracePt t="126798" x="654050" y="4657725"/>
          <p14:tracePt t="126806" x="654050" y="4640263"/>
          <p14:tracePt t="126814" x="654050" y="4630738"/>
          <p14:tracePt t="126830" x="654050" y="4622800"/>
          <p14:tracePt t="126836" x="646113" y="4605338"/>
          <p14:tracePt t="126844" x="636588" y="4597400"/>
          <p14:tracePt t="126852" x="636588" y="4589463"/>
          <p14:tracePt t="126860" x="628650" y="4579938"/>
          <p14:tracePt t="126868" x="620713" y="4572000"/>
          <p14:tracePt t="126876" x="611188" y="4554538"/>
          <p14:tracePt t="126884" x="611188" y="4546600"/>
          <p14:tracePt t="126893" x="603250" y="4538663"/>
          <p14:tracePt t="126906" x="603250" y="4529138"/>
          <p14:tracePt t="126914" x="603250" y="4521200"/>
          <p14:tracePt t="127154" x="603250" y="4529138"/>
          <p14:tracePt t="127162" x="611188" y="4529138"/>
          <p14:tracePt t="127168" x="620713" y="4538663"/>
          <p14:tracePt t="127176" x="628650" y="4538663"/>
          <p14:tracePt t="127184" x="628650" y="4546600"/>
          <p14:tracePt t="127192" x="628650" y="4554538"/>
          <p14:tracePt t="127208" x="636588" y="4554538"/>
          <p14:tracePt t="127216" x="646113" y="4564063"/>
          <p14:tracePt t="127478" x="646113" y="4572000"/>
          <p14:tracePt t="129014" x="654050" y="4572000"/>
          <p14:tracePt t="129028" x="663575" y="4572000"/>
          <p14:tracePt t="129036" x="671513" y="4572000"/>
          <p14:tracePt t="129052" x="679450" y="4572000"/>
          <p14:tracePt t="129060" x="688975" y="4572000"/>
          <p14:tracePt t="129068" x="704850" y="4572000"/>
          <p14:tracePt t="129076" x="730250" y="4572000"/>
          <p14:tracePt t="129082" x="755650" y="4564063"/>
          <p14:tracePt t="129090" x="773113" y="4554538"/>
          <p14:tracePt t="129098" x="798513" y="4554538"/>
          <p14:tracePt t="129106" x="815975" y="4546600"/>
          <p14:tracePt t="129114" x="823913" y="4546600"/>
          <p14:tracePt t="129122" x="849313" y="4538663"/>
          <p14:tracePt t="129130" x="866775" y="4529138"/>
          <p14:tracePt t="129152" x="874713" y="4529138"/>
          <p14:tracePt t="129190" x="884238" y="4529138"/>
          <p14:tracePt t="129198" x="892175" y="4529138"/>
          <p14:tracePt t="129214" x="917575" y="4521200"/>
          <p14:tracePt t="129222" x="925513" y="4513263"/>
          <p14:tracePt t="129230" x="952500" y="4513263"/>
          <p14:tracePt t="129238" x="977900" y="4503738"/>
          <p14:tracePt t="129245" x="1003300" y="4503738"/>
          <p14:tracePt t="129252" x="1028700" y="4495800"/>
          <p14:tracePt t="129260" x="1062038" y="4486275"/>
          <p14:tracePt t="129268" x="1096963" y="4478338"/>
          <p14:tracePt t="129276" x="1147763" y="4470400"/>
          <p14:tracePt t="129284" x="1206500" y="4452938"/>
          <p14:tracePt t="129292" x="1266825" y="4445000"/>
          <p14:tracePt t="129300" x="1325563" y="4427538"/>
          <p14:tracePt t="129306" x="1368425" y="4419600"/>
          <p14:tracePt t="129315" x="1419225" y="4410075"/>
          <p14:tracePt t="129322" x="1504950" y="4402138"/>
          <p14:tracePt t="129330" x="1614488" y="4394200"/>
          <p14:tracePt t="129338" x="1674813" y="4376738"/>
          <p14:tracePt t="129346" x="1700213" y="4376738"/>
          <p14:tracePt t="129354" x="1708150" y="4376738"/>
          <p14:tracePt t="129376" x="1716088" y="4376738"/>
          <p14:tracePt t="129384" x="1725613" y="4376738"/>
          <p14:tracePt t="129408" x="1733550" y="4376738"/>
          <p14:tracePt t="129422" x="1741488" y="4376738"/>
          <p14:tracePt t="129430" x="1751013" y="4376738"/>
          <p14:tracePt t="129493" x="1758950" y="4376738"/>
          <p14:tracePt t="129500" x="1776413" y="4376738"/>
          <p14:tracePt t="129508" x="1784350" y="4376738"/>
          <p14:tracePt t="129516" x="1801813" y="4384675"/>
          <p14:tracePt t="129522" x="1819275" y="4394200"/>
          <p14:tracePt t="129530" x="1827213" y="4402138"/>
          <p14:tracePt t="129538" x="1852613" y="4410075"/>
          <p14:tracePt t="129546" x="1878013" y="4419600"/>
          <p14:tracePt t="129554" x="1885950" y="4419600"/>
          <p14:tracePt t="129724" x="1885950" y="4427538"/>
          <p14:tracePt t="129732" x="1860550" y="4435475"/>
          <p14:tracePt t="129738" x="1844675" y="4435475"/>
          <p14:tracePt t="129746" x="1835150" y="4445000"/>
          <p14:tracePt t="129754" x="1827213" y="4445000"/>
          <p14:tracePt t="129762" x="1819275" y="4445000"/>
          <p14:tracePt t="129771" x="1809750" y="4445000"/>
          <p14:tracePt t="129778" x="1801813" y="4445000"/>
          <p14:tracePt t="129800" x="1793875" y="4445000"/>
          <p14:tracePt t="129808" x="1784350" y="4445000"/>
          <p14:tracePt t="129816" x="1784350" y="4452938"/>
          <p14:tracePt t="129825" x="1776413" y="4452938"/>
          <p14:tracePt t="129832" x="1766888" y="4460875"/>
          <p14:tracePt t="129840" x="1758950" y="4460875"/>
          <p14:tracePt t="129854" x="1751013" y="4470400"/>
          <p14:tracePt t="129862" x="1741488" y="4470400"/>
          <p14:tracePt t="129878" x="1733550" y="4478338"/>
          <p14:tracePt t="129886" x="1716088" y="4478338"/>
          <p14:tracePt t="129894" x="1700213" y="4486275"/>
          <p14:tracePt t="129900" x="1682750" y="4495800"/>
          <p14:tracePt t="129908" x="1674813" y="4495800"/>
          <p14:tracePt t="129925" x="1665288" y="4495800"/>
          <p14:tracePt t="129932" x="1657350" y="4503738"/>
          <p14:tracePt t="129940" x="1657350" y="4513263"/>
          <p14:tracePt t="129956" x="1657350" y="4521200"/>
          <p14:tracePt t="129986" x="1657350" y="4529138"/>
          <p14:tracePt t="129995" x="1657350" y="4538663"/>
          <p14:tracePt t="130156" x="1665288" y="4538663"/>
          <p14:tracePt t="130170" x="1674813" y="4538663"/>
          <p14:tracePt t="130178" x="1690688" y="4538663"/>
          <p14:tracePt t="130186" x="1700213" y="4538663"/>
          <p14:tracePt t="130195" x="1708150" y="4538663"/>
          <p14:tracePt t="130202" x="1716088" y="4538663"/>
          <p14:tracePt t="130280" x="1725613" y="4538663"/>
          <p14:tracePt t="130294" x="1733550" y="4538663"/>
          <p14:tracePt t="130302" x="1741488" y="4538663"/>
          <p14:tracePt t="130310" x="1758950" y="4538663"/>
          <p14:tracePt t="130318" x="1766888" y="4538663"/>
          <p14:tracePt t="131776" x="1801813" y="4554538"/>
          <p14:tracePt t="131784" x="1835150" y="4554538"/>
          <p14:tracePt t="131792" x="1860550" y="4554538"/>
          <p14:tracePt t="131800" x="1860550" y="4564063"/>
          <p14:tracePt t="131814" x="1870075" y="4564063"/>
          <p14:tracePt t="131830" x="1878013" y="4572000"/>
          <p14:tracePt t="132864" x="1885950" y="4579938"/>
          <p14:tracePt t="132872" x="1903413" y="4589463"/>
          <p14:tracePt t="132880" x="1928813" y="4605338"/>
          <p14:tracePt t="132888" x="1946275" y="4614863"/>
          <p14:tracePt t="132902" x="1954213" y="4622800"/>
          <p14:tracePt t="133004" x="1963738" y="4622800"/>
          <p14:tracePt t="133010" x="1979613" y="4630738"/>
          <p14:tracePt t="133018" x="1989138" y="4630738"/>
          <p14:tracePt t="133026" x="1997075" y="4630738"/>
          <p14:tracePt t="133034" x="1997075" y="4640263"/>
          <p14:tracePt t="133042" x="2022475" y="4648200"/>
          <p14:tracePt t="133050" x="2039938" y="4657725"/>
          <p14:tracePt t="133058" x="2065338" y="4673600"/>
          <p14:tracePt t="133064" x="2082800" y="4673600"/>
          <p14:tracePt t="133072" x="2098675" y="4683125"/>
          <p14:tracePt t="133080" x="2098675" y="4691063"/>
          <p14:tracePt t="133088" x="2116138" y="4699000"/>
          <p14:tracePt t="133096" x="2133600" y="4708525"/>
          <p14:tracePt t="133112" x="2149475" y="4708525"/>
          <p14:tracePt t="133120" x="2159000" y="4716463"/>
          <p14:tracePt t="133126" x="2159000" y="4724400"/>
          <p14:tracePt t="133134" x="2166938" y="4733925"/>
          <p14:tracePt t="133142" x="2192338" y="4733925"/>
          <p14:tracePt t="133150" x="2209800" y="4741863"/>
          <p14:tracePt t="133158" x="2227263" y="4749800"/>
          <p14:tracePt t="133166" x="2252663" y="4759325"/>
          <p14:tracePt t="133175" x="2252663" y="4767263"/>
          <p14:tracePt t="133180" x="2260600" y="4767263"/>
          <p14:tracePt t="133188" x="2268538" y="4767263"/>
          <p14:tracePt t="133234" x="2278063" y="4767263"/>
          <p14:tracePt t="133250" x="2286000" y="4775200"/>
          <p14:tracePt t="133258" x="2293938" y="4775200"/>
          <p14:tracePt t="133274" x="2303463" y="4775200"/>
          <p14:tracePt t="133282" x="2311400" y="4784725"/>
          <p14:tracePt t="133288" x="2319338" y="4792663"/>
          <p14:tracePt t="133296" x="2344738" y="4802188"/>
          <p14:tracePt t="133304" x="2371725" y="4802188"/>
          <p14:tracePt t="133312" x="2387600" y="4802188"/>
          <p14:tracePt t="133328" x="2397125" y="4810125"/>
          <p14:tracePt t="133336" x="2405063" y="4810125"/>
          <p14:tracePt t="133342" x="2422525" y="4810125"/>
          <p14:tracePt t="133350" x="2455863" y="4810125"/>
          <p14:tracePt t="133358" x="2481263" y="4818063"/>
          <p14:tracePt t="133366" x="2506663" y="4818063"/>
          <p14:tracePt t="133375" x="2524125" y="4818063"/>
          <p14:tracePt t="133382" x="2549525" y="4818063"/>
          <p14:tracePt t="133396" x="2557463" y="4818063"/>
          <p14:tracePt t="133404" x="2566988" y="4818063"/>
          <p14:tracePt t="133420" x="2574925" y="4818063"/>
          <p14:tracePt t="133428" x="2582863" y="4818063"/>
          <p14:tracePt t="133436" x="2592388" y="4818063"/>
          <p14:tracePt t="133450" x="2600325" y="4818063"/>
          <p14:tracePt t="133458" x="2608263" y="4818063"/>
          <p14:tracePt t="133482" x="2617788" y="4818063"/>
          <p14:tracePt t="133490" x="2625725" y="4818063"/>
          <p14:tracePt t="133504" x="2633663" y="4818063"/>
          <p14:tracePt t="133512" x="2643188" y="4818063"/>
          <p14:tracePt t="133574" x="2651125" y="4818063"/>
          <p14:tracePt t="133612" x="2660650" y="4818063"/>
          <p14:tracePt t="133620" x="2668588" y="4818063"/>
          <p14:tracePt t="133736" x="2676525" y="4818063"/>
          <p14:tracePt t="133745" x="2686050" y="4810125"/>
          <p14:tracePt t="133752" x="2693988" y="4810125"/>
          <p14:tracePt t="133760" x="2711450" y="4802188"/>
          <p14:tracePt t="133768" x="2719388" y="4802188"/>
          <p14:tracePt t="133775" x="2727325" y="4802188"/>
          <p14:tracePt t="133790" x="2736850" y="4802188"/>
          <p14:tracePt t="133798" x="2744788" y="4792663"/>
          <p14:tracePt t="133806" x="2752725" y="4792663"/>
          <p14:tracePt t="133814" x="2770188" y="4792663"/>
          <p14:tracePt t="133822" x="2778125" y="4792663"/>
          <p14:tracePt t="134030" x="2778125" y="4784725"/>
          <p14:tracePt t="134106" x="2787650" y="4784725"/>
          <p14:tracePt t="134146" x="2795588" y="4784725"/>
          <p14:tracePt t="134160" x="2805113" y="4784725"/>
          <p14:tracePt t="134168" x="2838450" y="4775200"/>
          <p14:tracePt t="134176" x="2897188" y="4775200"/>
          <p14:tracePt t="134184" x="2932113" y="4767263"/>
          <p14:tracePt t="134192" x="2940050" y="4767263"/>
          <p14:tracePt t="134200" x="2974975" y="4767263"/>
          <p14:tracePt t="134208" x="3008313" y="4767263"/>
          <p14:tracePt t="134214" x="3041650" y="4767263"/>
          <p14:tracePt t="134222" x="3067050" y="4759325"/>
          <p14:tracePt t="134230" x="3076575" y="4759325"/>
          <p14:tracePt t="134238" x="3084513" y="4759325"/>
          <p14:tracePt t="134246" x="3094038" y="4759325"/>
          <p14:tracePt t="134262" x="3101975" y="4759325"/>
          <p14:tracePt t="134276" x="3109913" y="4759325"/>
          <p14:tracePt t="134292" x="3119438" y="4759325"/>
          <p14:tracePt t="134300" x="3127375" y="4759325"/>
          <p14:tracePt t="134316" x="3135313" y="4759325"/>
          <p14:tracePt t="134370" x="3144838" y="4759325"/>
          <p14:tracePt t="134377" x="3144838" y="4749800"/>
          <p14:tracePt t="134384" x="3152775" y="4749800"/>
          <p14:tracePt t="134616" x="3144838" y="4749800"/>
          <p14:tracePt t="134648" x="3135313" y="4749800"/>
          <p14:tracePt t="134662" x="3127375" y="4749800"/>
          <p14:tracePt t="134670" x="3119438" y="4749800"/>
          <p14:tracePt t="134702" x="3109913" y="4749800"/>
          <p14:tracePt t="134732" x="3101975" y="4749800"/>
          <p14:tracePt t="134756" x="3094038" y="4749800"/>
          <p14:tracePt t="134778" x="3084513" y="4749800"/>
          <p14:tracePt t="134786" x="3076575" y="4749800"/>
          <p14:tracePt t="134802" x="3067050" y="4749800"/>
          <p14:tracePt t="134810" x="3059113" y="4749800"/>
          <p14:tracePt t="134824" x="3051175" y="4749800"/>
          <p14:tracePt t="135202" x="3041650" y="4749800"/>
          <p14:tracePt t="135256" x="3033713" y="4749800"/>
          <p14:tracePt t="135612" x="3041650" y="4749800"/>
          <p14:tracePt t="135636" x="3051175" y="4749800"/>
          <p14:tracePt t="135658" x="3059113" y="4749800"/>
          <p14:tracePt t="135674" x="3067050" y="4749800"/>
          <p14:tracePt t="135690" x="3076575" y="4749800"/>
          <p14:tracePt t="135696" x="3084513" y="4749800"/>
          <p14:tracePt t="135704" x="3094038" y="4749800"/>
          <p14:tracePt t="135728" x="3101975" y="4749800"/>
          <p14:tracePt t="135742" x="3109913" y="4749800"/>
          <p14:tracePt t="135750" x="3144838" y="4749800"/>
          <p14:tracePt t="135758" x="3170238" y="4749800"/>
          <p14:tracePt t="135766" x="3186113" y="4749800"/>
          <p14:tracePt t="135782" x="3203575" y="4749800"/>
          <p14:tracePt t="135790" x="3203575" y="4741863"/>
          <p14:tracePt t="135798" x="3211513" y="4741863"/>
          <p14:tracePt t="135804" x="3221038" y="4741863"/>
          <p14:tracePt t="135813" x="3228975" y="4741863"/>
          <p14:tracePt t="135828" x="3246438" y="4741863"/>
          <p14:tracePt t="135836" x="3254375" y="4741863"/>
          <p14:tracePt t="135844" x="3271838" y="4733925"/>
          <p14:tracePt t="135852" x="3289300" y="4733925"/>
          <p14:tracePt t="135858" x="3305175" y="4733925"/>
          <p14:tracePt t="135866" x="3322638" y="4733925"/>
          <p14:tracePt t="135875" x="3340100" y="4733925"/>
          <p14:tracePt t="135882" x="3340100" y="4724400"/>
          <p14:tracePt t="135890" x="3355975" y="4724400"/>
          <p14:tracePt t="135898" x="3382963" y="4724400"/>
          <p14:tracePt t="135906" x="3433763" y="4716463"/>
          <p14:tracePt t="135912" x="3492500" y="4708525"/>
          <p14:tracePt t="135920" x="3517900" y="4699000"/>
          <p14:tracePt t="135928" x="3527425" y="4699000"/>
          <p14:tracePt t="135936" x="3527425" y="4691063"/>
          <p14:tracePt t="135945" x="3535363" y="4691063"/>
          <p14:tracePt t="135952" x="3543300" y="4691063"/>
          <p14:tracePt t="135960" x="3552825" y="4691063"/>
          <p14:tracePt t="135982" x="3560763" y="4691063"/>
          <p14:tracePt t="135990" x="3568700" y="4683125"/>
          <p14:tracePt t="136028" x="3578225" y="4683125"/>
          <p14:tracePt t="136036" x="3586163" y="4683125"/>
          <p14:tracePt t="136044" x="3594100" y="4683125"/>
          <p14:tracePt t="136060" x="3603625" y="4683125"/>
          <p14:tracePt t="136068" x="3611563" y="4683125"/>
          <p14:tracePt t="136075" x="3619500" y="4683125"/>
          <p14:tracePt t="136082" x="3629025" y="4683125"/>
          <p14:tracePt t="136090" x="3636963" y="4683125"/>
          <p14:tracePt t="136098" x="3654425" y="4683125"/>
          <p14:tracePt t="136106" x="3662363" y="4683125"/>
          <p14:tracePt t="136122" x="3671888" y="4683125"/>
          <p14:tracePt t="136128" x="3679825" y="4673600"/>
          <p14:tracePt t="136136" x="3687763" y="4673600"/>
          <p14:tracePt t="136144" x="3697288" y="4673600"/>
          <p14:tracePt t="136152" x="3705225" y="4665663"/>
          <p14:tracePt t="136160" x="3713163" y="4665663"/>
          <p14:tracePt t="136244" x="3738563" y="4657725"/>
          <p14:tracePt t="136252" x="3763963" y="4648200"/>
          <p14:tracePt t="136260" x="3781425" y="4648200"/>
          <p14:tracePt t="136269" x="3816350" y="4640263"/>
          <p14:tracePt t="136276" x="3908425" y="4614863"/>
          <p14:tracePt t="136284" x="3976688" y="4589463"/>
          <p14:tracePt t="136290" x="4027488" y="4579938"/>
          <p14:tracePt t="136298" x="4062413" y="4572000"/>
          <p14:tracePt t="136306" x="4105275" y="4564063"/>
          <p14:tracePt t="136314" x="4138613" y="4554538"/>
          <p14:tracePt t="136322" x="4164013" y="4554538"/>
          <p14:tracePt t="136414" x="4171950" y="4554538"/>
          <p14:tracePt t="136422" x="4189413" y="4554538"/>
          <p14:tracePt t="136438" x="4206875" y="4554538"/>
          <p14:tracePt t="136446" x="4224338" y="4546600"/>
          <p14:tracePt t="136452" x="4240213" y="4546600"/>
          <p14:tracePt t="136460" x="4275138" y="4538663"/>
          <p14:tracePt t="136468" x="4291013" y="4538663"/>
          <p14:tracePt t="136476" x="4291013" y="4529138"/>
          <p14:tracePt t="136484" x="4300538" y="4529138"/>
          <p14:tracePt t="136492" x="4308475" y="4529138"/>
          <p14:tracePt t="136622" x="4316413" y="4521200"/>
          <p14:tracePt t="136631" x="4325938" y="4521200"/>
          <p14:tracePt t="136638" x="4333875" y="4513263"/>
          <p14:tracePt t="136646" x="4333875" y="4503738"/>
          <p14:tracePt t="136654" x="4333875" y="4495800"/>
          <p14:tracePt t="136670" x="4333875" y="4486275"/>
          <p14:tracePt t="136676" x="4333875" y="4478338"/>
          <p14:tracePt t="136692" x="4325938" y="4470400"/>
          <p14:tracePt t="136700" x="4316413" y="4460875"/>
          <p14:tracePt t="136708" x="4316413" y="4452938"/>
          <p14:tracePt t="136716" x="4300538" y="4452938"/>
          <p14:tracePt t="136725" x="4275138" y="4445000"/>
          <p14:tracePt t="136730" x="4265613" y="4435475"/>
          <p14:tracePt t="136738" x="4257675" y="4427538"/>
          <p14:tracePt t="136746" x="4240213" y="4419600"/>
          <p14:tracePt t="136762" x="4224338" y="4410075"/>
          <p14:tracePt t="136770" x="4214813" y="4402138"/>
          <p14:tracePt t="136778" x="4197350" y="4394200"/>
          <p14:tracePt t="136784" x="4189413" y="4394200"/>
          <p14:tracePt t="136800" x="4181475" y="4384675"/>
          <p14:tracePt t="136808" x="4171950" y="4384675"/>
          <p14:tracePt t="136816" x="4164013" y="4376738"/>
          <p14:tracePt t="136832" x="4156075" y="4376738"/>
          <p14:tracePt t="136838" x="4146550" y="4368800"/>
          <p14:tracePt t="136846" x="4138613" y="4368800"/>
          <p14:tracePt t="136854" x="4121150" y="4368800"/>
          <p14:tracePt t="136870" x="4113213" y="4359275"/>
          <p14:tracePt t="136878" x="4095750" y="4359275"/>
          <p14:tracePt t="136886" x="4087813" y="4359275"/>
          <p14:tracePt t="136892" x="4070350" y="4351338"/>
          <p14:tracePt t="136900" x="4062413" y="4351338"/>
          <p14:tracePt t="136909" x="4044950" y="4351338"/>
          <p14:tracePt t="136916" x="4027488" y="4351338"/>
          <p14:tracePt t="136925" x="4019550" y="4341813"/>
          <p14:tracePt t="136932" x="3994150" y="4341813"/>
          <p14:tracePt t="136940" x="3968750" y="4341813"/>
          <p14:tracePt t="136946" x="3943350" y="4341813"/>
          <p14:tracePt t="136954" x="3917950" y="4341813"/>
          <p14:tracePt t="136962" x="3883025" y="4333875"/>
          <p14:tracePt t="136970" x="3867150" y="4333875"/>
          <p14:tracePt t="136978" x="3857625" y="4333875"/>
          <p14:tracePt t="136986" x="3849688" y="4333875"/>
          <p14:tracePt t="136994" x="3841750" y="4333875"/>
          <p14:tracePt t="137008" x="3832225" y="4333875"/>
          <p14:tracePt t="137016" x="3824288" y="4333875"/>
          <p14:tracePt t="137032" x="3816350" y="4333875"/>
          <p14:tracePt t="137040" x="3798888" y="4333875"/>
          <p14:tracePt t="137048" x="3781425" y="4333875"/>
          <p14:tracePt t="137054" x="3756025" y="4333875"/>
          <p14:tracePt t="137062" x="3730625" y="4341813"/>
          <p14:tracePt t="137070" x="3713163" y="4341813"/>
          <p14:tracePt t="137078" x="3697288" y="4341813"/>
          <p14:tracePt t="137086" x="3679825" y="4341813"/>
          <p14:tracePt t="137094" x="3662363" y="4341813"/>
          <p14:tracePt t="137102" x="3636963" y="4341813"/>
          <p14:tracePt t="137110" x="3619500" y="4341813"/>
          <p14:tracePt t="137116" x="3611563" y="4341813"/>
          <p14:tracePt t="137125" x="3594100" y="4341813"/>
          <p14:tracePt t="137132" x="3578225" y="4341813"/>
          <p14:tracePt t="137140" x="3560763" y="4341813"/>
          <p14:tracePt t="137148" x="3552825" y="4341813"/>
          <p14:tracePt t="137162" x="3543300" y="4341813"/>
          <p14:tracePt t="137170" x="3535363" y="4341813"/>
          <p14:tracePt t="137178" x="3527425" y="4341813"/>
          <p14:tracePt t="137202" x="3517900" y="4341813"/>
          <p14:tracePt t="137210" x="3509963" y="4341813"/>
          <p14:tracePt t="137232" x="3502025" y="4341813"/>
          <p14:tracePt t="137240" x="3484563" y="4341813"/>
          <p14:tracePt t="137256" x="3475038" y="4341813"/>
          <p14:tracePt t="137264" x="3467100" y="4341813"/>
          <p14:tracePt t="137270" x="3459163" y="4341813"/>
          <p14:tracePt t="137295" x="3449638" y="4341813"/>
          <p14:tracePt t="137302" x="3441700" y="4341813"/>
          <p14:tracePt t="137324" x="3433763" y="4351338"/>
          <p14:tracePt t="137332" x="3424238" y="4351338"/>
          <p14:tracePt t="137340" x="3416300" y="4351338"/>
          <p14:tracePt t="137356" x="3408363" y="4351338"/>
          <p14:tracePt t="137364" x="3398838" y="4359275"/>
          <p14:tracePt t="137372" x="3390900" y="4359275"/>
          <p14:tracePt t="137380" x="3373438" y="4359275"/>
          <p14:tracePt t="137394" x="3355975" y="4359275"/>
          <p14:tracePt t="137402" x="3348038" y="4368800"/>
          <p14:tracePt t="137418" x="3340100" y="4376738"/>
          <p14:tracePt t="137426" x="3330575" y="4376738"/>
          <p14:tracePt t="137434" x="3322638" y="4384675"/>
          <p14:tracePt t="137441" x="3314700" y="4394200"/>
          <p14:tracePt t="137448" x="3305175" y="4402138"/>
          <p14:tracePt t="137456" x="3297238" y="4402138"/>
          <p14:tracePt t="137472" x="3289300" y="4410075"/>
          <p14:tracePt t="137480" x="3279775" y="4419600"/>
          <p14:tracePt t="137494" x="3271838" y="4427538"/>
          <p14:tracePt t="137503" x="3263900" y="4435475"/>
          <p14:tracePt t="137510" x="3263900" y="4445000"/>
          <p14:tracePt t="137518" x="3254375" y="4445000"/>
          <p14:tracePt t="137526" x="3246438" y="4452938"/>
          <p14:tracePt t="137534" x="3238500" y="4460875"/>
          <p14:tracePt t="137548" x="3228975" y="4470400"/>
          <p14:tracePt t="137564" x="3228975" y="4478338"/>
          <p14:tracePt t="137572" x="3221038" y="4486275"/>
          <p14:tracePt t="137588" x="3221038" y="4495800"/>
          <p14:tracePt t="137602" x="3221038" y="4503738"/>
          <p14:tracePt t="137626" x="3221038" y="4513263"/>
          <p14:tracePt t="137634" x="3221038" y="4521200"/>
          <p14:tracePt t="137650" x="3221038" y="4529138"/>
          <p14:tracePt t="137664" x="3221038" y="4538663"/>
          <p14:tracePt t="137672" x="3221038" y="4546600"/>
          <p14:tracePt t="137688" x="3221038" y="4554538"/>
          <p14:tracePt t="137696" x="3221038" y="4564063"/>
          <p14:tracePt t="137704" x="3228975" y="4564063"/>
          <p14:tracePt t="137742" x="3228975" y="4572000"/>
          <p14:tracePt t="137758" x="3238500" y="4572000"/>
          <p14:tracePt t="137764" x="3246438" y="4579938"/>
          <p14:tracePt t="137772" x="3254375" y="4589463"/>
          <p14:tracePt t="137780" x="3263900" y="4589463"/>
          <p14:tracePt t="137788" x="3271838" y="4589463"/>
          <p14:tracePt t="137804" x="3279775" y="4589463"/>
          <p14:tracePt t="137812" x="3289300" y="4597400"/>
          <p14:tracePt t="137818" x="3297238" y="4597400"/>
          <p14:tracePt t="137834" x="3314700" y="4605338"/>
          <p14:tracePt t="137842" x="3322638" y="4614863"/>
          <p14:tracePt t="137858" x="3330575" y="4614863"/>
          <p14:tracePt t="137866" x="3340100" y="4614863"/>
          <p14:tracePt t="137926" x="3348038" y="4614863"/>
          <p14:tracePt t="137950" x="3355975" y="4622800"/>
          <p14:tracePt t="137958" x="3373438" y="4630738"/>
          <p14:tracePt t="137966" x="3390900" y="4630738"/>
          <p14:tracePt t="137974" x="3416300" y="4640263"/>
          <p14:tracePt t="137982" x="3433763" y="4640263"/>
          <p14:tracePt t="137988" x="3449638" y="4648200"/>
          <p14:tracePt t="137996" x="3475038" y="4648200"/>
          <p14:tracePt t="138004" x="3492500" y="4648200"/>
          <p14:tracePt t="138012" x="3527425" y="4648200"/>
          <p14:tracePt t="138020" x="3560763" y="4648200"/>
          <p14:tracePt t="138028" x="3594100" y="4648200"/>
          <p14:tracePt t="138034" x="3611563" y="4648200"/>
          <p14:tracePt t="138042" x="3629025" y="4648200"/>
          <p14:tracePt t="138050" x="3636963" y="4648200"/>
          <p14:tracePt t="138058" x="3646488" y="4648200"/>
          <p14:tracePt t="138066" x="3662363" y="4648200"/>
          <p14:tracePt t="138075" x="3679825" y="4640263"/>
          <p14:tracePt t="138082" x="3687763" y="4640263"/>
          <p14:tracePt t="138088" x="3697288" y="4630738"/>
          <p14:tracePt t="138096" x="3705225" y="4630738"/>
          <p14:tracePt t="138142" x="3713163" y="4630738"/>
          <p14:tracePt t="138150" x="3722688" y="4622800"/>
          <p14:tracePt t="138166" x="3730625" y="4622800"/>
          <p14:tracePt t="138174" x="3738563" y="4622800"/>
          <p14:tracePt t="138182" x="3748088" y="4622800"/>
          <p14:tracePt t="138198" x="3756025" y="4622800"/>
          <p14:tracePt t="138204" x="3763963" y="4622800"/>
          <p14:tracePt t="138236" x="3773488" y="4614863"/>
          <p14:tracePt t="138514" x="3756025" y="4614863"/>
          <p14:tracePt t="138522" x="3705225" y="4622800"/>
          <p14:tracePt t="138528" x="3636963" y="4640263"/>
          <p14:tracePt t="138536" x="3578225" y="4657725"/>
          <p14:tracePt t="138544" x="3535363" y="4665663"/>
          <p14:tracePt t="138552" x="3459163" y="4683125"/>
          <p14:tracePt t="138560" x="3373438" y="4708525"/>
          <p14:tracePt t="138568" x="3297238" y="4724400"/>
          <p14:tracePt t="138576" x="3238500" y="4733925"/>
          <p14:tracePt t="138582" x="3195638" y="4741863"/>
          <p14:tracePt t="138590" x="3170238" y="4749800"/>
          <p14:tracePt t="138598" x="3152775" y="4759325"/>
          <p14:tracePt t="138606" x="3144838" y="4759325"/>
          <p14:tracePt t="138614" x="3144838" y="4767263"/>
          <p14:tracePt t="138622" x="3135313" y="4767263"/>
          <p14:tracePt t="138630" x="3127375" y="4767263"/>
          <p14:tracePt t="138636" x="3127375" y="4775200"/>
          <p14:tracePt t="138652" x="3101975" y="4775200"/>
          <p14:tracePt t="138660" x="3076575" y="4784725"/>
          <p14:tracePt t="138668" x="3033713" y="4810125"/>
          <p14:tracePt t="138676" x="2957513" y="4818063"/>
          <p14:tracePt t="138684" x="2846388" y="4835525"/>
          <p14:tracePt t="138690" x="2736850" y="4852988"/>
          <p14:tracePt t="138698" x="2617788" y="4860925"/>
          <p14:tracePt t="138706" x="2516188" y="4868863"/>
          <p14:tracePt t="138714" x="2405063" y="4886325"/>
          <p14:tracePt t="138722" x="2303463" y="4894263"/>
          <p14:tracePt t="138730" x="2217738" y="4903788"/>
          <p14:tracePt t="138738" x="2159000" y="4903788"/>
          <p14:tracePt t="138746" x="2133600" y="4911725"/>
          <p14:tracePt t="138752" x="2124075" y="4911725"/>
          <p14:tracePt t="138760" x="2116138" y="4919663"/>
          <p14:tracePt t="138768" x="2108200" y="4919663"/>
          <p14:tracePt t="138814" x="2098675" y="4919663"/>
          <p14:tracePt t="138822" x="2073275" y="4929188"/>
          <p14:tracePt t="138830" x="2030413" y="4946650"/>
          <p14:tracePt t="138838" x="1971675" y="4979988"/>
          <p14:tracePt t="138846" x="1895475" y="5005388"/>
          <p14:tracePt t="138852" x="1809750" y="5038725"/>
          <p14:tracePt t="138860" x="1716088" y="5064125"/>
          <p14:tracePt t="138868" x="1631950" y="5073650"/>
          <p14:tracePt t="138876" x="1571625" y="5081588"/>
          <p14:tracePt t="138884" x="1512888" y="5099050"/>
          <p14:tracePt t="138893" x="1477963" y="5106988"/>
          <p14:tracePt t="138900" x="1470025" y="5106988"/>
          <p14:tracePt t="138906" x="1462088" y="5106988"/>
          <p14:tracePt t="138914" x="1452563" y="5106988"/>
          <p14:tracePt t="138922" x="1444625" y="5106988"/>
          <p14:tracePt t="138946" x="1436688" y="5106988"/>
          <p14:tracePt t="139014" x="1419225" y="5116513"/>
          <p14:tracePt t="139022" x="1333500" y="5124450"/>
          <p14:tracePt t="139030" x="1231900" y="5157788"/>
          <p14:tracePt t="139038" x="1122363" y="5183188"/>
          <p14:tracePt t="139058" x="874713" y="5251450"/>
          <p14:tracePt t="139062" x="773113" y="5260975"/>
          <p14:tracePt t="139068" x="714375" y="5276850"/>
          <p14:tracePt t="139076" x="696913" y="5286375"/>
          <p14:tracePt t="139162" x="688975" y="5286375"/>
          <p14:tracePt t="139178" x="671513" y="5286375"/>
          <p14:tracePt t="139192" x="663575" y="5286375"/>
          <p14:tracePt t="139200" x="646113" y="5286375"/>
          <p14:tracePt t="139208" x="636588" y="5286375"/>
          <p14:tracePt t="139216" x="620713" y="5286375"/>
          <p14:tracePt t="139225" x="611188" y="5286375"/>
          <p14:tracePt t="139346" x="620713" y="5286375"/>
          <p14:tracePt t="139354" x="628650" y="5286375"/>
          <p14:tracePt t="139362" x="636588" y="5286375"/>
          <p14:tracePt t="139370" x="663575" y="5286375"/>
          <p14:tracePt t="139378" x="696913" y="5286375"/>
          <p14:tracePt t="139386" x="730250" y="5276850"/>
          <p14:tracePt t="139394" x="755650" y="5268913"/>
          <p14:tracePt t="139400" x="790575" y="5260975"/>
          <p14:tracePt t="139408" x="815975" y="5251450"/>
          <p14:tracePt t="139416" x="841375" y="5243513"/>
          <p14:tracePt t="139425" x="866775" y="5235575"/>
          <p14:tracePt t="139432" x="884238" y="5226050"/>
          <p14:tracePt t="139440" x="909638" y="5218113"/>
          <p14:tracePt t="139448" x="935038" y="5208588"/>
          <p14:tracePt t="139454" x="952500" y="5208588"/>
          <p14:tracePt t="139462" x="968375" y="5200650"/>
          <p14:tracePt t="139470" x="977900" y="5200650"/>
          <p14:tracePt t="139478" x="985838" y="5200650"/>
          <p14:tracePt t="139494" x="1003300" y="5200650"/>
          <p14:tracePt t="139502" x="1011238" y="5192713"/>
          <p14:tracePt t="139516" x="1019175" y="5192713"/>
          <p14:tracePt t="139525" x="1028700" y="5192713"/>
          <p14:tracePt t="139541" x="1044575" y="5183188"/>
          <p14:tracePt t="139548" x="1069975" y="5175250"/>
          <p14:tracePt t="139556" x="1087438" y="5175250"/>
          <p14:tracePt t="139562" x="1112838" y="5167313"/>
          <p14:tracePt t="139570" x="1138238" y="5157788"/>
          <p14:tracePt t="139578" x="1163638" y="5149850"/>
          <p14:tracePt t="139586" x="1181100" y="5149850"/>
          <p14:tracePt t="139594" x="1198563" y="5149850"/>
          <p14:tracePt t="139678" x="1206500" y="5149850"/>
          <p14:tracePt t="139702" x="1206500" y="5141913"/>
          <p14:tracePt t="139718" x="1206500" y="5132388"/>
          <p14:tracePt t="139826" x="1189038" y="5124450"/>
          <p14:tracePt t="139848" x="1181100" y="5124450"/>
          <p14:tracePt t="139856" x="1173163" y="5124450"/>
          <p14:tracePt t="139872" x="1163638" y="5124450"/>
          <p14:tracePt t="139902" x="1155700" y="5124450"/>
          <p14:tracePt t="139910" x="1147763" y="5124450"/>
          <p14:tracePt t="139926" x="1138238" y="5116513"/>
          <p14:tracePt t="139934" x="1130300" y="5116513"/>
          <p14:tracePt t="139942" x="1122363" y="5116513"/>
          <p14:tracePt t="139956" x="1104900" y="5116513"/>
          <p14:tracePt t="139964" x="1096963" y="5116513"/>
          <p14:tracePt t="139972" x="1079500" y="5124450"/>
          <p14:tracePt t="139980" x="1069975" y="5124450"/>
          <p14:tracePt t="139988" x="1062038" y="5124450"/>
          <p14:tracePt t="140002" x="1054100" y="5132388"/>
          <p14:tracePt t="140010" x="1044575" y="5132388"/>
          <p14:tracePt t="140064" x="1044575" y="5141913"/>
          <p14:tracePt t="141932" x="1054100" y="5141913"/>
          <p14:tracePt t="141940" x="1069975" y="5141913"/>
          <p14:tracePt t="141948" x="1096963" y="5141913"/>
          <p14:tracePt t="141956" x="1130300" y="5132388"/>
          <p14:tracePt t="141964" x="1163638" y="5124450"/>
          <p14:tracePt t="141972" x="1181100" y="5124450"/>
          <p14:tracePt t="141978" x="1206500" y="5124450"/>
          <p14:tracePt t="141986" x="1216025" y="5124450"/>
          <p14:tracePt t="141995" x="1231900" y="5116513"/>
          <p14:tracePt t="142002" x="1249363" y="5116513"/>
          <p14:tracePt t="142018" x="1266825" y="5116513"/>
          <p14:tracePt t="142026" x="1274763" y="5116513"/>
          <p14:tracePt t="142032" x="1292225" y="5116513"/>
          <p14:tracePt t="142042" x="1300163" y="5116513"/>
          <p14:tracePt t="142048" x="1308100" y="5116513"/>
          <p14:tracePt t="142056" x="1308100" y="5124450"/>
          <p14:tracePt t="142064" x="1317625" y="5124450"/>
          <p14:tracePt t="142072" x="1325563" y="5124450"/>
          <p14:tracePt t="142086" x="1333500" y="5124450"/>
          <p14:tracePt t="142094" x="1343025" y="5132388"/>
          <p14:tracePt t="142110" x="1350963" y="5132388"/>
          <p14:tracePt t="142118" x="1360488" y="5132388"/>
          <p14:tracePt t="142126" x="1368425" y="5132388"/>
          <p14:tracePt t="142140" x="1376363" y="5132388"/>
          <p14:tracePt t="142148" x="1393825" y="5141913"/>
          <p14:tracePt t="142164" x="1411288" y="5141913"/>
          <p14:tracePt t="142172" x="1436688" y="5141913"/>
          <p14:tracePt t="142180" x="1462088" y="5141913"/>
          <p14:tracePt t="142188" x="1487488" y="5141913"/>
          <p14:tracePt t="142194" x="1495425" y="5132388"/>
          <p14:tracePt t="142210" x="1504950" y="5132388"/>
          <p14:tracePt t="142234" x="1512888" y="5132388"/>
          <p14:tracePt t="142350" x="1520825" y="5132388"/>
          <p14:tracePt t="142380" x="1530350" y="5132388"/>
          <p14:tracePt t="142388" x="1538288" y="5132388"/>
          <p14:tracePt t="142404" x="1546225" y="5132388"/>
          <p14:tracePt t="142412" x="1555750" y="5132388"/>
          <p14:tracePt t="142418" x="1563688" y="5132388"/>
          <p14:tracePt t="142426" x="1571625" y="5132388"/>
          <p14:tracePt t="142434" x="1581150" y="5132388"/>
          <p14:tracePt t="142450" x="1589088" y="5132388"/>
          <p14:tracePt t="142458" x="1597025" y="5132388"/>
          <p14:tracePt t="142472" x="1606550" y="5132388"/>
          <p14:tracePt t="142496" x="1614488" y="5132388"/>
          <p14:tracePt t="142504" x="1622425" y="5132388"/>
          <p14:tracePt t="142558" x="1631950" y="5132388"/>
          <p14:tracePt t="142642" x="1649413" y="5132388"/>
          <p14:tracePt t="142650" x="1657350" y="5132388"/>
          <p14:tracePt t="142658" x="1674813" y="5132388"/>
          <p14:tracePt t="142666" x="1682750" y="5132388"/>
          <p14:tracePt t="142675" x="1700213" y="5132388"/>
          <p14:tracePt t="142682" x="1708150" y="5132388"/>
          <p14:tracePt t="142688" x="1725613" y="5132388"/>
          <p14:tracePt t="142696" x="1741488" y="5132388"/>
          <p14:tracePt t="142704" x="1758950" y="5141913"/>
          <p14:tracePt t="142720" x="1766888" y="5149850"/>
          <p14:tracePt t="142774" x="1776413" y="5149850"/>
          <p14:tracePt t="142782" x="1784350" y="5149850"/>
          <p14:tracePt t="142790" x="1809750" y="5157788"/>
          <p14:tracePt t="142796" x="1852613" y="5167313"/>
          <p14:tracePt t="142804" x="1911350" y="5175250"/>
          <p14:tracePt t="142812" x="1989138" y="5183188"/>
          <p14:tracePt t="142820" x="2098675" y="5192713"/>
          <p14:tracePt t="142828" x="2217738" y="5208588"/>
          <p14:tracePt t="142836" x="2303463" y="5218113"/>
          <p14:tracePt t="142844" x="2371725" y="5218113"/>
          <p14:tracePt t="142850" x="2397125" y="5218113"/>
          <p14:tracePt t="142936" x="2405063" y="5218113"/>
          <p14:tracePt t="142945" x="2413000" y="5218113"/>
          <p14:tracePt t="142952" x="2438400" y="5218113"/>
          <p14:tracePt t="142958" x="2489200" y="5218113"/>
          <p14:tracePt t="142966" x="2549525" y="5208588"/>
          <p14:tracePt t="142975" x="2582863" y="5200650"/>
          <p14:tracePt t="142982" x="2617788" y="5192713"/>
          <p14:tracePt t="142991" x="2643188" y="5183188"/>
          <p14:tracePt t="142998" x="2651125" y="5183188"/>
          <p14:tracePt t="143020" x="2651125" y="5175250"/>
          <p14:tracePt t="143045" x="2660650" y="5175250"/>
          <p14:tracePt t="143060" x="2668588" y="5175250"/>
          <p14:tracePt t="143082" x="2676525" y="5175250"/>
          <p14:tracePt t="143091" x="2686050" y="5175250"/>
          <p14:tracePt t="143098" x="2693988" y="5175250"/>
          <p14:tracePt t="143106" x="2711450" y="5167313"/>
          <p14:tracePt t="143114" x="2736850" y="5157788"/>
          <p14:tracePt t="143122" x="2752725" y="5141913"/>
          <p14:tracePt t="143128" x="2752725" y="5124450"/>
          <p14:tracePt t="143136" x="2762250" y="5124450"/>
          <p14:tracePt t="143144" x="2762250" y="5116513"/>
          <p14:tracePt t="143152" x="2770188" y="5106988"/>
          <p14:tracePt t="143160" x="2778125" y="5099050"/>
          <p14:tracePt t="143176" x="2778125" y="5091113"/>
          <p14:tracePt t="143182" x="2778125" y="5081588"/>
          <p14:tracePt t="143191" x="2787650" y="5081588"/>
          <p14:tracePt t="143214" x="2795588" y="5081588"/>
          <p14:tracePt t="144248" x="2805113" y="5081588"/>
          <p14:tracePt t="144256" x="2813050" y="5081588"/>
          <p14:tracePt t="144264" x="2820988" y="5081588"/>
          <p14:tracePt t="144278" x="2830513" y="5081588"/>
          <p14:tracePt t="144286" x="2838450" y="5081588"/>
          <p14:tracePt t="144302" x="2846388" y="5081588"/>
          <p14:tracePt t="144386" x="2855913" y="5081588"/>
          <p14:tracePt t="144402" x="2881313" y="5081588"/>
          <p14:tracePt t="144410" x="2889250" y="5081588"/>
          <p14:tracePt t="144418" x="2914650" y="5073650"/>
          <p14:tracePt t="144426" x="2932113" y="5073650"/>
          <p14:tracePt t="144434" x="2957513" y="5064125"/>
          <p14:tracePt t="144440" x="2982913" y="5064125"/>
          <p14:tracePt t="144448" x="3076575" y="5056188"/>
          <p14:tracePt t="144456" x="3203575" y="5038725"/>
          <p14:tracePt t="144464" x="3289300" y="5038725"/>
          <p14:tracePt t="144472" x="3348038" y="5030788"/>
          <p14:tracePt t="144480" x="3408363" y="5022850"/>
          <p14:tracePt t="144488" x="3441700" y="5022850"/>
          <p14:tracePt t="144494" x="3459163" y="5013325"/>
          <p14:tracePt t="144502" x="3484563" y="5013325"/>
          <p14:tracePt t="144510" x="3492500" y="5013325"/>
          <p14:tracePt t="144526" x="3502025" y="5013325"/>
          <p14:tracePt t="144602" x="3509963" y="5013325"/>
          <p14:tracePt t="144610" x="3517900" y="5013325"/>
          <p14:tracePt t="144618" x="3527425" y="5013325"/>
          <p14:tracePt t="144626" x="3543300" y="5013325"/>
          <p14:tracePt t="144634" x="3552825" y="5013325"/>
          <p14:tracePt t="144642" x="3560763" y="5013325"/>
          <p14:tracePt t="144650" x="3568700" y="5013325"/>
          <p14:tracePt t="144672" x="3578225" y="5013325"/>
          <p14:tracePt t="145312" x="3568700" y="5013325"/>
          <p14:tracePt t="145320" x="3560763" y="5022850"/>
          <p14:tracePt t="145328" x="3552825" y="5022850"/>
          <p14:tracePt t="145344" x="3543300" y="5030788"/>
          <p14:tracePt t="145352" x="3543300" y="5038725"/>
          <p14:tracePt t="145360" x="3535363" y="5038725"/>
          <p14:tracePt t="145368" x="3527425" y="5048250"/>
          <p14:tracePt t="145374" x="3527425" y="5056188"/>
          <p14:tracePt t="145382" x="3517900" y="5064125"/>
          <p14:tracePt t="145390" x="3509963" y="5064125"/>
          <p14:tracePt t="145398" x="3502025" y="5073650"/>
          <p14:tracePt t="145406" x="3502025" y="5081588"/>
          <p14:tracePt t="145414" x="3492500" y="5081588"/>
          <p14:tracePt t="145422" x="3484563" y="5091113"/>
          <p14:tracePt t="145428" x="3484563" y="5099050"/>
          <p14:tracePt t="145436" x="3475038" y="5106988"/>
          <p14:tracePt t="145444" x="3467100" y="5106988"/>
          <p14:tracePt t="145452" x="3467100" y="5116513"/>
          <p14:tracePt t="145460" x="3459163" y="5116513"/>
          <p14:tracePt t="145476" x="3449638" y="5124450"/>
          <p14:tracePt t="145482" x="3441700" y="5124450"/>
          <p14:tracePt t="145498" x="3433763" y="5132388"/>
          <p14:tracePt t="145506" x="3424238" y="5141913"/>
          <p14:tracePt t="145522" x="3416300" y="5149850"/>
          <p14:tracePt t="145530" x="3408363" y="5157788"/>
          <p14:tracePt t="145536" x="3398838" y="5167313"/>
          <p14:tracePt t="145552" x="3390900" y="5175250"/>
          <p14:tracePt t="145560" x="3390900" y="5183188"/>
          <p14:tracePt t="145568" x="3382963" y="5183188"/>
          <p14:tracePt t="145576" x="3382963" y="5192713"/>
          <p14:tracePt t="145584" x="3373438" y="5200650"/>
          <p14:tracePt t="145590" x="3365500" y="5208588"/>
          <p14:tracePt t="145598" x="3355975" y="5208588"/>
          <p14:tracePt t="145606" x="3355975" y="5218113"/>
          <p14:tracePt t="145614" x="3348038" y="5226050"/>
          <p14:tracePt t="145622" x="3340100" y="5226050"/>
          <p14:tracePt t="145630" x="3340100" y="5235575"/>
          <p14:tracePt t="145638" x="3330575" y="5243513"/>
          <p14:tracePt t="145644" x="3322638" y="5251450"/>
          <p14:tracePt t="145652" x="3314700" y="5251450"/>
          <p14:tracePt t="145660" x="3314700" y="5260975"/>
          <p14:tracePt t="145676" x="3305175" y="5268913"/>
          <p14:tracePt t="145684" x="3297238" y="5268913"/>
          <p14:tracePt t="145692" x="3297238" y="5276850"/>
          <p14:tracePt t="145698" x="3297238" y="5286375"/>
          <p14:tracePt t="145706" x="3289300" y="5286375"/>
          <p14:tracePt t="145714" x="3289300" y="5294313"/>
          <p14:tracePt t="152446" x="3289300" y="5319713"/>
          <p14:tracePt t="152454" x="3289300" y="5327650"/>
          <p14:tracePt t="152460" x="3297238" y="5345113"/>
          <p14:tracePt t="152468" x="3297238" y="5362575"/>
          <p14:tracePt t="152484" x="3297238" y="5380038"/>
          <p14:tracePt t="152492" x="3305175" y="5395913"/>
          <p14:tracePt t="152508" x="3305175" y="5405438"/>
          <p14:tracePt t="152514" x="3305175" y="5413375"/>
          <p14:tracePt t="152522" x="3314700" y="5413375"/>
          <p14:tracePt t="152530" x="3314700" y="5421313"/>
          <p14:tracePt t="152554" x="3314700" y="5430838"/>
          <p14:tracePt t="152562" x="3314700" y="5438775"/>
          <p14:tracePt t="152568" x="3322638" y="5438775"/>
          <p14:tracePt t="152576" x="3322638" y="5446713"/>
          <p14:tracePt t="152584" x="3322638" y="5464175"/>
          <p14:tracePt t="152600" x="3340100" y="5489575"/>
          <p14:tracePt t="152608" x="3365500" y="5514975"/>
          <p14:tracePt t="152616" x="3382963" y="5524500"/>
          <p14:tracePt t="152624" x="3382963" y="5532438"/>
          <p14:tracePt t="152630" x="3390900" y="5540375"/>
          <p14:tracePt t="152638" x="3398838" y="5549900"/>
          <p14:tracePt t="152646" x="3408363" y="5549900"/>
          <p14:tracePt t="152662" x="3408363" y="5557838"/>
          <p14:tracePt t="152684" x="3408363" y="5565775"/>
          <p14:tracePt t="152978" x="3416300" y="5565775"/>
          <p14:tracePt t="152994" x="3424238" y="5565775"/>
          <p14:tracePt t="153016" x="3433763" y="5565775"/>
          <p14:tracePt t="153024" x="3441700" y="5565775"/>
          <p14:tracePt t="153040" x="3449638" y="5565775"/>
          <p14:tracePt t="153048" x="3459163" y="5565775"/>
          <p14:tracePt t="153056" x="3467100" y="5565775"/>
          <p14:tracePt t="153062" x="3467100" y="5557838"/>
          <p14:tracePt t="153078" x="3467100" y="5549900"/>
          <p14:tracePt t="153086" x="3467100" y="5540375"/>
          <p14:tracePt t="153094" x="3467100" y="5532438"/>
          <p14:tracePt t="153110" x="3467100" y="5524500"/>
          <p14:tracePt t="153116" x="3467100" y="5514975"/>
          <p14:tracePt t="153132" x="3467100" y="5507038"/>
          <p14:tracePt t="153140" x="3459163" y="5497513"/>
          <p14:tracePt t="153148" x="3449638" y="5489575"/>
          <p14:tracePt t="153172" x="3449638" y="5481638"/>
          <p14:tracePt t="155472" x="3441700" y="5472113"/>
          <p14:tracePt t="155480" x="3433763" y="5472113"/>
          <p14:tracePt t="155494" x="3424238" y="5464175"/>
          <p14:tracePt t="155502" x="3416300" y="5456238"/>
          <p14:tracePt t="155510" x="3416300" y="5446713"/>
          <p14:tracePt t="155518" x="3398838" y="5446713"/>
          <p14:tracePt t="155526" x="3382963" y="5430838"/>
          <p14:tracePt t="155534" x="3355975" y="5421313"/>
          <p14:tracePt t="155541" x="3340100" y="5405438"/>
          <p14:tracePt t="155548" x="3305175" y="5387975"/>
          <p14:tracePt t="155556" x="3279775" y="5380038"/>
          <p14:tracePt t="155564" x="3263900" y="5370513"/>
          <p14:tracePt t="155572" x="3238500" y="5362575"/>
          <p14:tracePt t="155580" x="3228975" y="5362575"/>
          <p14:tracePt t="155588" x="3211513" y="5353050"/>
          <p14:tracePt t="155594" x="3203575" y="5345113"/>
          <p14:tracePt t="155602" x="3195638" y="5337175"/>
          <p14:tracePt t="155610" x="3186113" y="5337175"/>
          <p14:tracePt t="155618" x="3170238" y="5327650"/>
          <p14:tracePt t="155626" x="3160713" y="5319713"/>
          <p14:tracePt t="155634" x="3152775" y="5311775"/>
          <p14:tracePt t="155642" x="3144838" y="5311775"/>
          <p14:tracePt t="155648" x="3144838" y="5302250"/>
          <p14:tracePt t="155656" x="3127375" y="5294313"/>
          <p14:tracePt t="155664" x="3109913" y="5286375"/>
          <p14:tracePt t="155672" x="3101975" y="5276850"/>
          <p14:tracePt t="155680" x="3084513" y="5276850"/>
          <p14:tracePt t="155688" x="3076575" y="5268913"/>
          <p14:tracePt t="155750" x="3076575" y="5260975"/>
          <p14:tracePt t="155772" x="3067050" y="5251450"/>
          <p14:tracePt t="155788" x="3051175" y="5243513"/>
          <p14:tracePt t="155796" x="3051175" y="5235575"/>
          <p14:tracePt t="155804" x="3041650" y="5226050"/>
          <p14:tracePt t="155818" x="3033713" y="5226050"/>
          <p14:tracePt t="155826" x="3025775" y="5218113"/>
          <p14:tracePt t="155834" x="3025775" y="5208588"/>
          <p14:tracePt t="155842" x="3016250" y="5200650"/>
          <p14:tracePt t="155850" x="3008313" y="5192713"/>
          <p14:tracePt t="155858" x="2990850" y="5175250"/>
          <p14:tracePt t="155864" x="2957513" y="5149850"/>
          <p14:tracePt t="155872" x="2940050" y="5132388"/>
          <p14:tracePt t="155880" x="2932113" y="5132388"/>
          <p14:tracePt t="155888" x="2922588" y="5124450"/>
          <p14:tracePt t="155904" x="2914650" y="5116513"/>
          <p14:tracePt t="155920" x="2906713" y="5116513"/>
          <p14:tracePt t="155974" x="2897188" y="5106988"/>
          <p14:tracePt t="155988" x="2889250" y="5099050"/>
          <p14:tracePt t="155996" x="2889250" y="5091113"/>
          <p14:tracePt t="156012" x="2881313" y="5091113"/>
          <p14:tracePt t="156020" x="2871788" y="5081588"/>
          <p14:tracePt t="156026" x="2863850" y="5073650"/>
          <p14:tracePt t="156042" x="2855913" y="5073650"/>
          <p14:tracePt t="156050" x="2855913" y="5064125"/>
          <p14:tracePt t="156058" x="2855913" y="5056188"/>
          <p14:tracePt t="156074" x="2846388" y="5056188"/>
          <p14:tracePt t="156366" x="2855913" y="5056188"/>
          <p14:tracePt t="156690" x="2863850" y="5048250"/>
          <p14:tracePt t="156698" x="2871788" y="5048250"/>
          <p14:tracePt t="156706" x="2881313" y="5048250"/>
          <p14:tracePt t="156876" x="2889250" y="5048250"/>
          <p14:tracePt t="156954" x="2897188" y="5048250"/>
          <p14:tracePt t="156976" x="2906713" y="5048250"/>
          <p14:tracePt t="157008" x="2914650" y="5048250"/>
          <p14:tracePt t="157038" x="2914650" y="5038725"/>
          <p14:tracePt t="157046" x="2922588" y="5038725"/>
          <p14:tracePt t="157062" x="2932113" y="5038725"/>
          <p14:tracePt t="157070" x="2940050" y="5038725"/>
          <p14:tracePt t="157100" x="2949575" y="5038725"/>
          <p14:tracePt t="157178" x="2957513" y="5038725"/>
          <p14:tracePt t="157200" x="2957513" y="5030788"/>
          <p14:tracePt t="157216" x="2965450" y="5030788"/>
          <p14:tracePt t="157224" x="2974975" y="5030788"/>
          <p14:tracePt t="157246" x="2982913" y="5030788"/>
          <p14:tracePt t="157278" x="2990850" y="5030788"/>
          <p14:tracePt t="157286" x="3000375" y="5030788"/>
          <p14:tracePt t="157300" x="3008313" y="5030788"/>
          <p14:tracePt t="157324" x="3016250" y="5030788"/>
          <p14:tracePt t="157332" x="3025775" y="5030788"/>
          <p14:tracePt t="157494" x="3033713" y="5022850"/>
          <p14:tracePt t="157502" x="3041650" y="5022850"/>
          <p14:tracePt t="157564" x="3051175" y="5022850"/>
          <p14:tracePt t="157570" x="3059113" y="5022850"/>
          <p14:tracePt t="157578" x="3067050" y="5022850"/>
          <p14:tracePt t="157586" x="3067050" y="5013325"/>
          <p14:tracePt t="157718" x="3076575" y="5013325"/>
          <p14:tracePt t="157748" x="3084513" y="5013325"/>
          <p14:tracePt t="157772" x="3094038" y="5013325"/>
          <p14:tracePt t="157786" x="3101975" y="5013325"/>
          <p14:tracePt t="157794" x="3109913" y="5013325"/>
          <p14:tracePt t="157802" x="3119438" y="5013325"/>
          <p14:tracePt t="157810" x="3127375" y="5013325"/>
          <p14:tracePt t="157818" x="3135313" y="5013325"/>
          <p14:tracePt t="157826" x="3144838" y="5013325"/>
          <p14:tracePt t="157834" x="3152775" y="5013325"/>
          <p14:tracePt t="157842" x="3170238" y="5013325"/>
          <p14:tracePt t="157848" x="3186113" y="5005388"/>
          <p14:tracePt t="157856" x="3195638" y="5005388"/>
          <p14:tracePt t="157872" x="3211513" y="5005388"/>
          <p14:tracePt t="157888" x="3228975" y="5005388"/>
          <p14:tracePt t="157895" x="3238500" y="5005388"/>
          <p14:tracePt t="157910" x="3246438" y="5005388"/>
          <p14:tracePt t="157918" x="3254375" y="5005388"/>
          <p14:tracePt t="157926" x="3263900" y="4997450"/>
          <p14:tracePt t="157942" x="3271838" y="4997450"/>
          <p14:tracePt t="157950" x="3279775" y="4997450"/>
          <p14:tracePt t="157996" x="3289300" y="4997450"/>
          <p14:tracePt t="158004" x="3297238" y="4997450"/>
          <p14:tracePt t="158018" x="3305175" y="4997450"/>
          <p14:tracePt t="158026" x="3322638" y="4997450"/>
          <p14:tracePt t="158034" x="3340100" y="4997450"/>
          <p14:tracePt t="158042" x="3373438" y="4987925"/>
          <p14:tracePt t="158057" x="3416300" y="4979988"/>
          <p14:tracePt t="158072" x="3433763" y="4972050"/>
          <p14:tracePt t="158080" x="3441700" y="4972050"/>
          <p14:tracePt t="158088" x="3467100" y="4972050"/>
          <p14:tracePt t="158096" x="3484563" y="4962525"/>
          <p14:tracePt t="158104" x="3492500" y="4962525"/>
          <p14:tracePt t="158112" x="3502025" y="4962525"/>
          <p14:tracePt t="158118" x="3517900" y="4962525"/>
          <p14:tracePt t="158126" x="3517900" y="4954588"/>
          <p14:tracePt t="158134" x="3527425" y="4954588"/>
          <p14:tracePt t="158242" x="3535363" y="4954588"/>
          <p14:tracePt t="158258" x="3560763" y="4946650"/>
          <p14:tracePt t="158266" x="3568700" y="4946650"/>
          <p14:tracePt t="158274" x="3568700" y="4937125"/>
          <p14:tracePt t="158288" x="3578225" y="4937125"/>
          <p14:tracePt t="159640" x="3568700" y="4937125"/>
          <p14:tracePt t="159654" x="3543300" y="4937125"/>
          <p14:tracePt t="159662" x="3527425" y="4946650"/>
          <p14:tracePt t="159670" x="3509963" y="4954588"/>
          <p14:tracePt t="159678" x="3475038" y="4972050"/>
          <p14:tracePt t="159686" x="3424238" y="4997450"/>
          <p14:tracePt t="159694" x="3365500" y="5022850"/>
          <p14:tracePt t="159700" x="3322638" y="5038725"/>
          <p14:tracePt t="159708" x="3305175" y="5048250"/>
          <p14:tracePt t="159716" x="3289300" y="5056188"/>
          <p14:tracePt t="159724" x="3279775" y="5056188"/>
          <p14:tracePt t="159741" x="3271838" y="5064125"/>
          <p14:tracePt t="159748" x="3254375" y="5073650"/>
          <p14:tracePt t="159754" x="3254375" y="5081588"/>
          <p14:tracePt t="159762" x="3246438" y="5081588"/>
          <p14:tracePt t="159770" x="3238500" y="5081588"/>
          <p14:tracePt t="159778" x="3228975" y="5081588"/>
          <p14:tracePt t="159786" x="3228975" y="5091113"/>
          <p14:tracePt t="159794" x="3221038" y="5099050"/>
          <p14:tracePt t="159802" x="3211513" y="5099050"/>
          <p14:tracePt t="159810" x="3211513" y="5106988"/>
          <p14:tracePt t="159816" x="3203575" y="5116513"/>
          <p14:tracePt t="159824" x="3186113" y="5124450"/>
          <p14:tracePt t="159841" x="3178175" y="5132388"/>
          <p14:tracePt t="159848" x="3170238" y="5141913"/>
          <p14:tracePt t="159856" x="3160713" y="5149850"/>
          <p14:tracePt t="159864" x="3152775" y="5157788"/>
          <p14:tracePt t="159870" x="3144838" y="5167313"/>
          <p14:tracePt t="159878" x="3144838" y="5175250"/>
          <p14:tracePt t="159886" x="3135313" y="5175250"/>
          <p14:tracePt t="159894" x="3135313" y="5183188"/>
          <p14:tracePt t="159902" x="3127375" y="5192713"/>
          <p14:tracePt t="159910" x="3119438" y="5192713"/>
          <p14:tracePt t="159918" x="3119438" y="5200650"/>
          <p14:tracePt t="159924" x="3109913" y="5208588"/>
          <p14:tracePt t="159932" x="3109913" y="5218113"/>
          <p14:tracePt t="159941" x="3101975" y="5218113"/>
          <p14:tracePt t="159948" x="3101975" y="5226050"/>
          <p14:tracePt t="159956" x="3101975" y="5235575"/>
          <p14:tracePt t="159964" x="3094038" y="5235575"/>
          <p14:tracePt t="159972" x="3084513" y="5243513"/>
          <p14:tracePt t="159978" x="3084513" y="5251450"/>
          <p14:tracePt t="159986" x="3076575" y="5260975"/>
          <p14:tracePt t="159994" x="3076575" y="5268913"/>
          <p14:tracePt t="160002" x="3076575" y="5276850"/>
          <p14:tracePt t="160010" x="3067050" y="5286375"/>
          <p14:tracePt t="160018" x="3067050" y="5302250"/>
          <p14:tracePt t="160026" x="3059113" y="5311775"/>
          <p14:tracePt t="160032" x="3059113" y="5319713"/>
          <p14:tracePt t="160041" x="3051175" y="5327650"/>
          <p14:tracePt t="160058" x="3051175" y="5337175"/>
          <p14:tracePt t="160064" x="3051175" y="5345113"/>
          <p14:tracePt t="160072" x="3051175" y="5353050"/>
          <p14:tracePt t="160134" x="3051175" y="5362575"/>
          <p14:tracePt t="160148" x="3051175" y="5370513"/>
          <p14:tracePt t="160156" x="3051175" y="5380038"/>
          <p14:tracePt t="160164" x="3059113" y="5380038"/>
          <p14:tracePt t="160172" x="3067050" y="5387975"/>
          <p14:tracePt t="160180" x="3067050" y="5395913"/>
          <p14:tracePt t="160188" x="3076575" y="5395913"/>
          <p14:tracePt t="160194" x="3084513" y="5395913"/>
          <p14:tracePt t="160202" x="3084513" y="5405438"/>
          <p14:tracePt t="160210" x="3109913" y="5413375"/>
          <p14:tracePt t="160218" x="3144838" y="5421313"/>
          <p14:tracePt t="160226" x="3152775" y="5430838"/>
          <p14:tracePt t="160234" x="3170238" y="5438775"/>
          <p14:tracePt t="160242" x="3186113" y="5438775"/>
          <p14:tracePt t="160248" x="3211513" y="5446713"/>
          <p14:tracePt t="160256" x="3228975" y="5456238"/>
          <p14:tracePt t="160264" x="3263900" y="5472113"/>
          <p14:tracePt t="160272" x="3330575" y="5507038"/>
          <p14:tracePt t="160280" x="3373438" y="5524500"/>
          <p14:tracePt t="160288" x="3408363" y="5532438"/>
          <p14:tracePt t="160296" x="3416300" y="5540375"/>
          <p14:tracePt t="160302" x="3424238" y="5549900"/>
          <p14:tracePt t="160318" x="3433763" y="5549900"/>
          <p14:tracePt t="160326" x="3441700" y="5557838"/>
          <p14:tracePt t="160334" x="3441700" y="5565775"/>
          <p14:tracePt t="160342" x="3449638" y="5565775"/>
          <p14:tracePt t="160350" x="3467100" y="5575300"/>
          <p14:tracePt t="160356" x="3475038" y="5583238"/>
          <p14:tracePt t="160364" x="3492500" y="5591175"/>
          <p14:tracePt t="160372" x="3502025" y="5600700"/>
          <p14:tracePt t="160380" x="3509963" y="5600700"/>
          <p14:tracePt t="160388" x="3517900" y="5600700"/>
          <p14:tracePt t="160396" x="3527425" y="5600700"/>
          <p14:tracePt t="160526" x="3535363" y="5600700"/>
          <p14:tracePt t="160580" x="3543300" y="5600700"/>
          <p14:tracePt t="160588" x="3552825" y="5600700"/>
          <p14:tracePt t="160604" x="3560763" y="5600700"/>
          <p14:tracePt t="160620" x="3568700" y="5600700"/>
          <p14:tracePt t="160650" x="3578225" y="5600700"/>
          <p14:tracePt t="163042" x="3586163" y="5608638"/>
          <p14:tracePt t="163050" x="3654425" y="5626100"/>
          <p14:tracePt t="163058" x="3738563" y="5651500"/>
          <p14:tracePt t="163066" x="3824288" y="5659438"/>
          <p14:tracePt t="163074" x="3883025" y="5668963"/>
          <p14:tracePt t="163082" x="3943350" y="5676900"/>
          <p14:tracePt t="163091" x="3976688" y="5684838"/>
          <p14:tracePt t="163098" x="4011613" y="5684838"/>
          <p14:tracePt t="163104" x="4037013" y="5684838"/>
          <p14:tracePt t="163136" x="4037013" y="5694363"/>
          <p14:tracePt t="163244" x="4052888" y="5694363"/>
          <p14:tracePt t="163260" x="4079875" y="5694363"/>
          <p14:tracePt t="163266" x="4105275" y="5694363"/>
          <p14:tracePt t="163274" x="4138613" y="5694363"/>
          <p14:tracePt t="163282" x="4171950" y="5694363"/>
          <p14:tracePt t="163290" x="4206875" y="5694363"/>
          <p14:tracePt t="163298" x="4249738" y="5694363"/>
          <p14:tracePt t="163306" x="4300538" y="5694363"/>
          <p14:tracePt t="163314" x="4351338" y="5694363"/>
          <p14:tracePt t="163320" x="4376738" y="5694363"/>
          <p14:tracePt t="163328" x="4410075" y="5694363"/>
          <p14:tracePt t="163336" x="4445000" y="5694363"/>
          <p14:tracePt t="163344" x="4460875" y="5694363"/>
          <p14:tracePt t="163352" x="4495800" y="5694363"/>
          <p14:tracePt t="163360" x="4521200" y="5694363"/>
          <p14:tracePt t="163368" x="4546600" y="5694363"/>
          <p14:tracePt t="163374" x="4554538" y="5694363"/>
          <p14:tracePt t="163382" x="4579938" y="5694363"/>
          <p14:tracePt t="163391" x="4589463" y="5694363"/>
          <p14:tracePt t="163398" x="4622800" y="5694363"/>
          <p14:tracePt t="163406" x="4657725" y="5694363"/>
          <p14:tracePt t="163414" x="4691063" y="5694363"/>
          <p14:tracePt t="163422" x="4716463" y="5684838"/>
          <p14:tracePt t="163428" x="4775200" y="5684838"/>
          <p14:tracePt t="163436" x="4835525" y="5684838"/>
          <p14:tracePt t="163444" x="4894263" y="5684838"/>
          <p14:tracePt t="163452" x="4979988" y="5684838"/>
          <p14:tracePt t="163460" x="5064125" y="5702300"/>
          <p14:tracePt t="163468" x="5149850" y="5710238"/>
          <p14:tracePt t="163476" x="5208588" y="5719763"/>
          <p14:tracePt t="163482" x="5260975" y="5727700"/>
          <p14:tracePt t="163491" x="5319713" y="5727700"/>
          <p14:tracePt t="163498" x="5362575" y="5727700"/>
          <p14:tracePt t="163506" x="5395913" y="5727700"/>
          <p14:tracePt t="163514" x="5413375" y="5727700"/>
          <p14:tracePt t="163522" x="5438775" y="5727700"/>
          <p14:tracePt t="163530" x="5464175" y="5727700"/>
          <p14:tracePt t="163536" x="5489575" y="5727700"/>
          <p14:tracePt t="163544" x="5549900" y="5727700"/>
          <p14:tracePt t="163552" x="5591175" y="5727700"/>
          <p14:tracePt t="163560" x="5651500" y="5719763"/>
          <p14:tracePt t="163568" x="5710238" y="5710238"/>
          <p14:tracePt t="163576" x="5778500" y="5710238"/>
          <p14:tracePt t="163584" x="5872163" y="5694363"/>
          <p14:tracePt t="163591" x="5922963" y="5694363"/>
          <p14:tracePt t="163598" x="5983288" y="5694363"/>
          <p14:tracePt t="163606" x="6059488" y="5684838"/>
          <p14:tracePt t="163614" x="6143625" y="5684838"/>
          <p14:tracePt t="163622" x="6211888" y="5676900"/>
          <p14:tracePt t="163630" x="6272213" y="5668963"/>
          <p14:tracePt t="163638" x="6348413" y="5659438"/>
          <p14:tracePt t="163644" x="6407150" y="5641975"/>
          <p14:tracePt t="163652" x="6467475" y="5634038"/>
          <p14:tracePt t="163660" x="6500813" y="5626100"/>
          <p14:tracePt t="163668" x="6535738" y="5616575"/>
          <p14:tracePt t="163676" x="6561138" y="5616575"/>
          <p14:tracePt t="163684" x="6586538" y="5608638"/>
          <p14:tracePt t="163692" x="6611938" y="5600700"/>
          <p14:tracePt t="163698" x="6637338" y="5600700"/>
          <p14:tracePt t="163706" x="6662738" y="5600700"/>
          <p14:tracePt t="163714" x="6721475" y="5583238"/>
          <p14:tracePt t="163722" x="6756400" y="5583238"/>
          <p14:tracePt t="163730" x="6781800" y="5575300"/>
          <p14:tracePt t="163738" x="6807200" y="5575300"/>
          <p14:tracePt t="163746" x="6840538" y="5565775"/>
          <p14:tracePt t="163752" x="6850063" y="5565775"/>
          <p14:tracePt t="163760" x="6858000" y="5557838"/>
          <p14:tracePt t="163768" x="6865938" y="5557838"/>
          <p14:tracePt t="163776" x="6891338" y="5549900"/>
          <p14:tracePt t="163784" x="6934200" y="5540375"/>
          <p14:tracePt t="163792" x="7010400" y="5532438"/>
          <p14:tracePt t="163800" x="7078663" y="5514975"/>
          <p14:tracePt t="163808" x="7172325" y="5507038"/>
          <p14:tracePt t="163814" x="7258050" y="5497513"/>
          <p14:tracePt t="163822" x="7342188" y="5489575"/>
          <p14:tracePt t="163830" x="7385050" y="5481638"/>
          <p14:tracePt t="163838" x="7418388" y="5472113"/>
          <p14:tracePt t="163846" x="7453313" y="5464175"/>
          <p14:tracePt t="163854" x="7486650" y="5456238"/>
          <p14:tracePt t="163860" x="7504113" y="5456238"/>
          <p14:tracePt t="163868" x="7512050" y="5446713"/>
          <p14:tracePt t="163884" x="7521575" y="5446713"/>
          <p14:tracePt t="163892" x="7529513" y="5446713"/>
          <p14:tracePt t="163900" x="7537450" y="5446713"/>
          <p14:tracePt t="163930" x="7546975" y="5438775"/>
          <p14:tracePt t="163938" x="7554913" y="5438775"/>
          <p14:tracePt t="163954" x="7572375" y="5430838"/>
          <p14:tracePt t="163962" x="7605713" y="5421313"/>
          <p14:tracePt t="163968" x="7673975" y="5413375"/>
          <p14:tracePt t="163976" x="7767638" y="5395913"/>
          <p14:tracePt t="163984" x="7869238" y="5370513"/>
          <p14:tracePt t="163992" x="7927975" y="5345113"/>
          <p14:tracePt t="164000" x="7954963" y="5345113"/>
          <p14:tracePt t="164008" x="7962900" y="5337175"/>
          <p14:tracePt t="164016" x="7970838" y="5337175"/>
          <p14:tracePt t="164062" x="7980363" y="5337175"/>
          <p14:tracePt t="164138" x="7980363" y="5327650"/>
          <p14:tracePt t="164154" x="7988300" y="5327650"/>
          <p14:tracePt t="164162" x="7996238" y="5327650"/>
          <p14:tracePt t="164186" x="8005763" y="5327650"/>
          <p14:tracePt t="164564" x="7996238" y="5327650"/>
          <p14:tracePt t="164586" x="7988300" y="5327650"/>
          <p14:tracePt t="164702" x="7980363" y="5327650"/>
          <p14:tracePt t="164726" x="7970838" y="5327650"/>
          <p14:tracePt t="165512" x="7962900" y="5327650"/>
          <p14:tracePt t="165520" x="7954963" y="5327650"/>
          <p14:tracePt t="165528" x="7945438" y="5327650"/>
          <p14:tracePt t="165544" x="7937500" y="5337175"/>
          <p14:tracePt t="165552" x="7927975" y="5337175"/>
          <p14:tracePt t="165558" x="7927975" y="5345113"/>
          <p14:tracePt t="165566" x="7912100" y="5345113"/>
          <p14:tracePt t="165574" x="7894638" y="5353050"/>
          <p14:tracePt t="165590" x="7886700" y="5353050"/>
          <p14:tracePt t="165598" x="7877175" y="5353050"/>
          <p14:tracePt t="165614" x="7869238" y="5353050"/>
          <p14:tracePt t="165620" x="7861300" y="5353050"/>
          <p14:tracePt t="165628" x="7851775" y="5362575"/>
          <p14:tracePt t="165636" x="7843838" y="5362575"/>
          <p14:tracePt t="165644" x="7835900" y="5370513"/>
          <p14:tracePt t="165652" x="7826375" y="5370513"/>
          <p14:tracePt t="165660" x="7810500" y="5370513"/>
          <p14:tracePt t="165666" x="7800975" y="5380038"/>
          <p14:tracePt t="165674" x="7783513" y="5380038"/>
          <p14:tracePt t="165682" x="7758113" y="5380038"/>
          <p14:tracePt t="165690" x="7742238" y="5380038"/>
          <p14:tracePt t="165698" x="7716838" y="5387975"/>
          <p14:tracePt t="165706" x="7699375" y="5387975"/>
          <p14:tracePt t="165714" x="7691438" y="5395913"/>
          <p14:tracePt t="165720" x="7681913" y="5395913"/>
          <p14:tracePt t="165728" x="7673975" y="5395913"/>
          <p14:tracePt t="165760" x="7666038" y="5395913"/>
          <p14:tracePt t="165774" x="7648575" y="5395913"/>
          <p14:tracePt t="165782" x="7639050" y="5395913"/>
          <p14:tracePt t="165798" x="7631113" y="5395913"/>
          <p14:tracePt t="165806" x="7623175" y="5395913"/>
          <p14:tracePt t="165814" x="7605713" y="5395913"/>
          <p14:tracePt t="165830" x="7537450" y="5395913"/>
          <p14:tracePt t="165836" x="7521575" y="5395913"/>
          <p14:tracePt t="165852" x="7512050" y="5395913"/>
          <p14:tracePt t="165860" x="7504113" y="5395913"/>
          <p14:tracePt t="165876" x="7504113" y="5405438"/>
          <p14:tracePt t="165930" x="7494588" y="5405438"/>
          <p14:tracePt t="165938" x="7486650" y="5405438"/>
          <p14:tracePt t="165944" x="7478713" y="5405438"/>
          <p14:tracePt t="165960" x="7469188" y="5405438"/>
          <p14:tracePt t="165968" x="7461250" y="5405438"/>
          <p14:tracePt t="176704" x="7453313" y="5405438"/>
          <p14:tracePt t="176720" x="7443788" y="5413375"/>
          <p14:tracePt t="176728" x="7418388" y="5430838"/>
          <p14:tracePt t="176736" x="7299325" y="5507038"/>
          <p14:tracePt t="176742" x="7197725" y="5540375"/>
          <p14:tracePt t="176750" x="7096125" y="5575300"/>
          <p14:tracePt t="176758" x="7045325" y="5600700"/>
          <p14:tracePt t="176766" x="7002463" y="5634038"/>
          <p14:tracePt t="176774" x="6969125" y="5659438"/>
          <p14:tracePt t="176782" x="6934200" y="5684838"/>
          <p14:tracePt t="176788" x="6891338" y="5710238"/>
          <p14:tracePt t="176796" x="6865938" y="5735638"/>
          <p14:tracePt t="176804" x="6858000" y="5745163"/>
          <p14:tracePt t="176812" x="6850063" y="5753100"/>
          <p14:tracePt t="176820" x="6840538" y="5753100"/>
          <p14:tracePt t="176828" x="6840538" y="5761038"/>
          <p14:tracePt t="176836" x="6832600" y="5770563"/>
          <p14:tracePt t="176842" x="6824663" y="5770563"/>
          <p14:tracePt t="176850" x="6815138" y="5770563"/>
          <p14:tracePt t="176858" x="6815138" y="5778500"/>
          <p14:tracePt t="176874" x="6807200" y="5788025"/>
          <p14:tracePt t="176882" x="6799263" y="5795963"/>
          <p14:tracePt t="176898" x="6789738" y="5795963"/>
          <p14:tracePt t="176904" x="6781800" y="5803900"/>
          <p14:tracePt t="176912" x="6772275" y="5813425"/>
          <p14:tracePt t="176920" x="6764338" y="5821363"/>
          <p14:tracePt t="176928" x="6746875" y="5821363"/>
          <p14:tracePt t="176936" x="6738938" y="5829300"/>
          <p14:tracePt t="176944" x="6738938" y="5838825"/>
          <p14:tracePt t="176952" x="6731000" y="5846763"/>
          <p14:tracePt t="176958" x="6721475" y="5846763"/>
          <p14:tracePt t="176974" x="6713538" y="5854700"/>
          <p14:tracePt t="176982" x="6696075" y="5864225"/>
          <p14:tracePt t="176990" x="6688138" y="5872163"/>
          <p14:tracePt t="176998" x="6670675" y="5880100"/>
          <p14:tracePt t="177006" x="6645275" y="5880100"/>
          <p14:tracePt t="177012" x="6619875" y="5889625"/>
          <p14:tracePt t="177020" x="6602413" y="5905500"/>
          <p14:tracePt t="177028" x="6569075" y="5915025"/>
          <p14:tracePt t="177036" x="6535738" y="5922963"/>
          <p14:tracePt t="177044" x="6500813" y="5940425"/>
          <p14:tracePt t="177052" x="6450013" y="5957888"/>
          <p14:tracePt t="177060" x="6407150" y="5973763"/>
          <p14:tracePt t="177066" x="6356350" y="5983288"/>
          <p14:tracePt t="177074" x="6323013" y="5999163"/>
          <p14:tracePt t="177082" x="6297613" y="6008688"/>
          <p14:tracePt t="177090" x="6288088" y="6008688"/>
          <p14:tracePt t="177098" x="6280150" y="6008688"/>
          <p14:tracePt t="177106" x="6272213" y="6008688"/>
          <p14:tracePt t="177120" x="6262688" y="6008688"/>
          <p14:tracePt t="177182" x="6254750" y="6008688"/>
          <p14:tracePt t="177222" x="6246813" y="6008688"/>
          <p14:tracePt t="177228" x="6229350" y="6008688"/>
          <p14:tracePt t="177236" x="6203950" y="6008688"/>
          <p14:tracePt t="177244" x="6169025" y="6008688"/>
          <p14:tracePt t="177252" x="6143625" y="6008688"/>
          <p14:tracePt t="177260" x="6127750" y="6008688"/>
          <p14:tracePt t="177268" x="6102350" y="6008688"/>
          <p14:tracePt t="177276" x="6076950" y="6008688"/>
          <p14:tracePt t="177282" x="6059488" y="6008688"/>
          <p14:tracePt t="177290" x="6034088" y="6008688"/>
          <p14:tracePt t="177298" x="6016625" y="6008688"/>
          <p14:tracePt t="177306" x="6008688" y="6008688"/>
          <p14:tracePt t="177314" x="5999163" y="6008688"/>
          <p14:tracePt t="177322" x="5991225" y="6008688"/>
          <p14:tracePt t="177344" x="5983288" y="6008688"/>
          <p14:tracePt t="177376" x="5973763" y="6008688"/>
          <p14:tracePt t="177384" x="5965825" y="6016625"/>
          <p14:tracePt t="177398" x="5957888" y="6016625"/>
          <p14:tracePt t="177406" x="5940425" y="6016625"/>
          <p14:tracePt t="177414" x="5922963" y="6016625"/>
          <p14:tracePt t="177422" x="5897563" y="6016625"/>
          <p14:tracePt t="177430" x="5872163" y="6016625"/>
          <p14:tracePt t="177438" x="5854700" y="6024563"/>
          <p14:tracePt t="177446" x="5821363" y="6024563"/>
          <p14:tracePt t="177452" x="5778500" y="6024563"/>
          <p14:tracePt t="177460" x="5719763" y="6034088"/>
          <p14:tracePt t="177468" x="5659438" y="6034088"/>
          <p14:tracePt t="177476" x="5626100" y="6042025"/>
          <p14:tracePt t="177484" x="5583238" y="6049963"/>
          <p14:tracePt t="177492" x="5549900" y="6059488"/>
          <p14:tracePt t="177498" x="5524500" y="6059488"/>
          <p14:tracePt t="177506" x="5514975" y="6067425"/>
          <p14:tracePt t="177514" x="5507038" y="6067425"/>
          <p14:tracePt t="177530" x="5497513" y="6067425"/>
          <p14:tracePt t="177654" x="5497513" y="6076950"/>
          <p14:tracePt t="177662" x="5481638" y="6076950"/>
          <p14:tracePt t="177668" x="5472113" y="6084888"/>
          <p14:tracePt t="177770" x="5464175" y="6084888"/>
          <p14:tracePt t="177784" x="5456238" y="6084888"/>
          <p14:tracePt t="177792" x="5438775" y="6084888"/>
          <p14:tracePt t="177800" x="5421313" y="6084888"/>
          <p14:tracePt t="177808" x="5387975" y="6084888"/>
          <p14:tracePt t="177816" x="5337175" y="6092825"/>
          <p14:tracePt t="177824" x="5276850" y="6092825"/>
          <p14:tracePt t="177830" x="5208588" y="6110288"/>
          <p14:tracePt t="177838" x="5116513" y="6118225"/>
          <p14:tracePt t="177846" x="5030788" y="6127750"/>
          <p14:tracePt t="177854" x="4946650" y="6153150"/>
          <p14:tracePt t="177862" x="4868863" y="6161088"/>
          <p14:tracePt t="177870" x="4810125" y="6169025"/>
          <p14:tracePt t="177878" x="4775200" y="6178550"/>
          <p14:tracePt t="177884" x="4759325" y="6186488"/>
          <p14:tracePt t="177892" x="4741863" y="6194425"/>
          <p14:tracePt t="177978" x="4733925" y="6194425"/>
          <p14:tracePt t="177986" x="4724400" y="6194425"/>
          <p14:tracePt t="177992" x="4699000" y="6194425"/>
          <p14:tracePt t="178000" x="4673600" y="6194425"/>
          <p14:tracePt t="178008" x="4648200" y="6186488"/>
          <p14:tracePt t="178016" x="4630738" y="6178550"/>
          <p14:tracePt t="178024" x="4614863" y="6178550"/>
          <p14:tracePt t="178032" x="4597400" y="6178550"/>
          <p14:tracePt t="178054" x="4589463" y="6178550"/>
          <p14:tracePt t="178116" x="4579938" y="6169025"/>
          <p14:tracePt t="178124" x="4572000" y="6169025"/>
          <p14:tracePt t="178132" x="4554538" y="6161088"/>
          <p14:tracePt t="178140" x="4529138" y="6153150"/>
          <p14:tracePt t="178148" x="4521200" y="6143625"/>
          <p14:tracePt t="178156" x="4503738" y="6135688"/>
          <p14:tracePt t="178162" x="4495800" y="6127750"/>
          <p14:tracePt t="178178" x="4486275" y="6127750"/>
          <p14:tracePt t="178186" x="4478338" y="6127750"/>
          <p14:tracePt t="178202" x="4470400" y="6118225"/>
          <p14:tracePt t="178224" x="4470400" y="6110288"/>
          <p14:tracePt t="178232" x="4460875" y="6110288"/>
          <p14:tracePt t="178240" x="4452938" y="6110288"/>
          <p14:tracePt t="178248" x="4452938" y="6102350"/>
          <p14:tracePt t="178256" x="4445000" y="6092825"/>
          <p14:tracePt t="178264" x="4435475" y="6084888"/>
          <p14:tracePt t="178270" x="4427538" y="6084888"/>
          <p14:tracePt t="178278" x="4410075" y="6076950"/>
          <p14:tracePt t="178286" x="4384675" y="6067425"/>
          <p14:tracePt t="178294" x="4368800" y="6049963"/>
          <p14:tracePt t="178302" x="4359275" y="6042025"/>
          <p14:tracePt t="178310" x="4351338" y="6034088"/>
          <p14:tracePt t="178318" x="4341813" y="6034088"/>
          <p14:tracePt t="178324" x="4333875" y="6034088"/>
          <p14:tracePt t="178534" x="4333875" y="6024563"/>
          <p14:tracePt t="178548" x="4333875" y="6016625"/>
          <p14:tracePt t="178556" x="4341813" y="6016625"/>
          <p14:tracePt t="178564" x="4351338" y="6016625"/>
          <p14:tracePt t="178580" x="4359275" y="6016625"/>
          <p14:tracePt t="178588" x="4368800" y="6016625"/>
          <p14:tracePt t="178594" x="4376738" y="6008688"/>
          <p14:tracePt t="178602" x="4384675" y="6008688"/>
          <p14:tracePt t="178610" x="4394200" y="6008688"/>
          <p14:tracePt t="178626" x="4402138" y="5999163"/>
          <p14:tracePt t="178634" x="4410075" y="5999163"/>
          <p14:tracePt t="178642" x="4419600" y="5999163"/>
          <p14:tracePt t="178664" x="4427538" y="5999163"/>
          <p14:tracePt t="178672" x="4435475" y="5991225"/>
          <p14:tracePt t="178688" x="4445000" y="5991225"/>
          <p14:tracePt t="178696" x="4460875" y="5991225"/>
          <p14:tracePt t="178710" x="4486275" y="5991225"/>
          <p14:tracePt t="178718" x="4495800" y="5991225"/>
          <p14:tracePt t="178726" x="4513263" y="5991225"/>
          <p14:tracePt t="178734" x="4529138" y="5983288"/>
          <p14:tracePt t="178750" x="4538663" y="5983288"/>
          <p14:tracePt t="178756" x="4546600" y="5983288"/>
          <p14:tracePt t="178764" x="4554538" y="5983288"/>
          <p14:tracePt t="178788" x="4564063" y="5973763"/>
          <p14:tracePt t="178796" x="4572000" y="5973763"/>
          <p14:tracePt t="178818" x="4579938" y="5973763"/>
          <p14:tracePt t="178858" x="4589463" y="5973763"/>
          <p14:tracePt t="178880" x="4597400" y="5973763"/>
          <p14:tracePt t="178966" x="4622800" y="5973763"/>
          <p14:tracePt t="178972" x="4665663" y="5973763"/>
          <p14:tracePt t="178980" x="4691063" y="5973763"/>
          <p14:tracePt t="178988" x="4724400" y="5973763"/>
          <p14:tracePt t="178996" x="4759325" y="5973763"/>
          <p14:tracePt t="179004" x="4792663" y="5973763"/>
          <p14:tracePt t="179012" x="4818063" y="5973763"/>
          <p14:tracePt t="179020" x="4852988" y="5973763"/>
          <p14:tracePt t="179026" x="4894263" y="5973763"/>
          <p14:tracePt t="179034" x="4929188" y="5973763"/>
          <p14:tracePt t="179057" x="4987925" y="5973763"/>
          <p14:tracePt t="179058" x="5005388" y="5973763"/>
          <p14:tracePt t="179066" x="5013325" y="5973763"/>
          <p14:tracePt t="179074" x="5022850" y="5973763"/>
          <p14:tracePt t="179112" x="5030788" y="5973763"/>
          <p14:tracePt t="179120" x="5038725" y="5973763"/>
          <p14:tracePt t="179134" x="5064125" y="5973763"/>
          <p14:tracePt t="179142" x="5091113" y="5973763"/>
          <p14:tracePt t="179150" x="5116513" y="5983288"/>
          <p14:tracePt t="179158" x="5157788" y="5983288"/>
          <p14:tracePt t="179166" x="5192713" y="5983288"/>
          <p14:tracePt t="179174" x="5218113" y="5991225"/>
          <p14:tracePt t="179182" x="5226050" y="5991225"/>
          <p14:tracePt t="179228" x="5235575" y="5991225"/>
          <p14:tracePt t="179236" x="5251450" y="5991225"/>
          <p14:tracePt t="179244" x="5260975" y="5991225"/>
          <p14:tracePt t="179250" x="5276850" y="5991225"/>
          <p14:tracePt t="179258" x="5286375" y="5991225"/>
          <p14:tracePt t="179274" x="5294313" y="5991225"/>
          <p14:tracePt t="179282" x="5302250" y="5991225"/>
          <p14:tracePt t="179298" x="5311775" y="5991225"/>
          <p14:tracePt t="179304" x="5319713" y="5991225"/>
          <p14:tracePt t="179312" x="5327650" y="5991225"/>
          <p14:tracePt t="179328" x="5337175" y="5991225"/>
          <p14:tracePt t="179344" x="5345113" y="5991225"/>
          <p14:tracePt t="179406" x="5353050" y="5991225"/>
          <p14:tracePt t="179412" x="5362575" y="5991225"/>
          <p14:tracePt t="179436" x="5370513" y="5991225"/>
          <p14:tracePt t="179452" x="5380038" y="5991225"/>
          <p14:tracePt t="179460" x="5387975" y="5991225"/>
          <p14:tracePt t="179490" x="5395913" y="5991225"/>
          <p14:tracePt t="179498" x="5405438" y="5991225"/>
          <p14:tracePt t="179514" x="5413375" y="5991225"/>
          <p14:tracePt t="179520" x="5421313" y="5991225"/>
          <p14:tracePt t="179528" x="5430838" y="5991225"/>
          <p14:tracePt t="179574" x="5438775" y="5991225"/>
          <p14:tracePt t="179606" x="5456238" y="5991225"/>
          <p14:tracePt t="179614" x="5481638" y="5991225"/>
          <p14:tracePt t="179622" x="5514975" y="5991225"/>
          <p14:tracePt t="179628" x="5540375" y="5991225"/>
          <p14:tracePt t="179636" x="5557838" y="5991225"/>
          <p14:tracePt t="179644" x="5565775" y="5991225"/>
          <p14:tracePt t="179652" x="5575300" y="5991225"/>
          <p14:tracePt t="179676" x="5591175" y="5991225"/>
          <p14:tracePt t="179682" x="5608638" y="5991225"/>
          <p14:tracePt t="179690" x="5634038" y="5983288"/>
          <p14:tracePt t="179698" x="5668963" y="5973763"/>
          <p14:tracePt t="179706" x="5702300" y="5965825"/>
          <p14:tracePt t="179714" x="5753100" y="5957888"/>
          <p14:tracePt t="179722" x="5813425" y="5940425"/>
          <p14:tracePt t="179730" x="5872163" y="5915025"/>
          <p14:tracePt t="179736" x="5948363" y="5905500"/>
          <p14:tracePt t="179744" x="6016625" y="5897563"/>
          <p14:tracePt t="179752" x="6118225" y="5872163"/>
          <p14:tracePt t="179760" x="6246813" y="5864225"/>
          <p14:tracePt t="179768" x="6348413" y="5854700"/>
          <p14:tracePt t="179776" x="6450013" y="5838825"/>
          <p14:tracePt t="179784" x="6535738" y="5829300"/>
          <p14:tracePt t="179790" x="6594475" y="5821363"/>
          <p14:tracePt t="179798" x="6637338" y="5813425"/>
          <p14:tracePt t="179806" x="6670675" y="5803900"/>
          <p14:tracePt t="179814" x="6696075" y="5795963"/>
          <p14:tracePt t="179822" x="6721475" y="5788025"/>
          <p14:tracePt t="179830" x="6746875" y="5778500"/>
          <p14:tracePt t="179838" x="6756400" y="5770563"/>
          <p14:tracePt t="179844" x="6772275" y="5770563"/>
          <p14:tracePt t="179852" x="6781800" y="5770563"/>
          <p14:tracePt t="179860" x="6789738" y="5770563"/>
          <p14:tracePt t="179868" x="6807200" y="5761038"/>
          <p14:tracePt t="179876" x="6832600" y="5753100"/>
          <p14:tracePt t="179884" x="6875463" y="5745163"/>
          <p14:tracePt t="179892" x="6934200" y="5735638"/>
          <p14:tracePt t="179898" x="6994525" y="5719763"/>
          <p14:tracePt t="179906" x="7078663" y="5710238"/>
          <p14:tracePt t="179914" x="7154863" y="5694363"/>
          <p14:tracePt t="179922" x="7223125" y="5676900"/>
          <p14:tracePt t="179930" x="7283450" y="5668963"/>
          <p14:tracePt t="179938" x="7316788" y="5659438"/>
          <p14:tracePt t="179946" x="7334250" y="5651500"/>
          <p14:tracePt t="179952" x="7342188" y="5651500"/>
          <p14:tracePt t="180038" x="7377113" y="5641975"/>
          <p14:tracePt t="180046" x="7435850" y="5634038"/>
          <p14:tracePt t="180054" x="7494588" y="5600700"/>
          <p14:tracePt t="180060" x="7546975" y="5565775"/>
          <p14:tracePt t="180068" x="7580313" y="5557838"/>
          <p14:tracePt t="180076" x="7605713" y="5549900"/>
          <p14:tracePt t="180084" x="7613650" y="5549900"/>
          <p14:tracePt t="180092" x="7631113" y="5540375"/>
          <p14:tracePt t="180100" x="7639050" y="5532438"/>
          <p14:tracePt t="180114" x="7648575" y="5524500"/>
          <p14:tracePt t="180170" x="7656513" y="5524500"/>
          <p14:tracePt t="180176" x="7666038" y="5514975"/>
          <p14:tracePt t="180192" x="7666038" y="5507038"/>
          <p14:tracePt t="180200" x="7673975" y="5507038"/>
          <p14:tracePt t="180208" x="7681913" y="5497513"/>
          <p14:tracePt t="180224" x="7699375" y="5489575"/>
          <p14:tracePt t="180230" x="7716838" y="5472113"/>
          <p14:tracePt t="180238" x="7716838" y="5464175"/>
          <p14:tracePt t="180246" x="7732713" y="5446713"/>
          <p14:tracePt t="180254" x="7742238" y="5438775"/>
          <p14:tracePt t="180262" x="7750175" y="5438775"/>
          <p14:tracePt t="180316" x="7750175" y="5430838"/>
          <p14:tracePt t="180332" x="7758113" y="5413375"/>
          <p14:tracePt t="180338" x="7767638" y="5395913"/>
          <p14:tracePt t="180346" x="7775575" y="5370513"/>
          <p14:tracePt t="180354" x="7783513" y="5353050"/>
          <p14:tracePt t="180362" x="7783513" y="5345113"/>
          <p14:tracePt t="180370" x="7793038" y="5345113"/>
          <p14:tracePt t="180378" x="7800975" y="5337175"/>
          <p14:tracePt t="180386" x="7800975" y="5327650"/>
          <p14:tracePt t="180400" x="7810500" y="5327650"/>
          <p14:tracePt t="180570" x="7810500" y="5319713"/>
          <p14:tracePt t="180886" x="7750175" y="5302250"/>
          <p14:tracePt t="180894" x="7666038" y="5276850"/>
          <p14:tracePt t="180902" x="7572375" y="5243513"/>
          <p14:tracePt t="180910" x="7486650" y="5226050"/>
          <p14:tracePt t="180918" x="7367588" y="5192713"/>
          <p14:tracePt t="180926" x="7258050" y="5157788"/>
          <p14:tracePt t="180934" x="7138988" y="5132388"/>
          <p14:tracePt t="180940" x="7019925" y="5099050"/>
          <p14:tracePt t="180948" x="6908800" y="5064125"/>
          <p14:tracePt t="180956" x="6815138" y="5030788"/>
          <p14:tracePt t="180964" x="6738938" y="4997450"/>
          <p14:tracePt t="180972" x="6680200" y="4972050"/>
          <p14:tracePt t="180980" x="6637338" y="4962525"/>
          <p14:tracePt t="180988" x="6602413" y="4954588"/>
          <p14:tracePt t="180994" x="6569075" y="4946650"/>
          <p14:tracePt t="181002" x="6543675" y="4946650"/>
          <p14:tracePt t="181010" x="6526213" y="4937125"/>
          <p14:tracePt t="181018" x="6492875" y="4929188"/>
          <p14:tracePt t="181026" x="6457950" y="4919663"/>
          <p14:tracePt t="181034" x="6399213" y="4903788"/>
          <p14:tracePt t="181042" x="6323013" y="4894263"/>
          <p14:tracePt t="181058" x="6092825" y="4878388"/>
          <p14:tracePt t="181064" x="5965825" y="4860925"/>
          <p14:tracePt t="181072" x="5829300" y="4852988"/>
          <p14:tracePt t="181080" x="5668963" y="4835525"/>
          <p14:tracePt t="181088" x="5575300" y="4827588"/>
          <p14:tracePt t="181096" x="5514975" y="4827588"/>
          <p14:tracePt t="181102" x="5481638" y="4827588"/>
          <p14:tracePt t="181110" x="5472113" y="4827588"/>
          <p14:tracePt t="181118" x="5464175" y="4818063"/>
          <p14:tracePt t="181126" x="5456238" y="4818063"/>
          <p14:tracePt t="181134" x="5438775" y="4818063"/>
          <p14:tracePt t="181142" x="5413375" y="4818063"/>
          <p14:tracePt t="181150" x="5380038" y="4810125"/>
          <p14:tracePt t="181156" x="5345113" y="4802188"/>
          <p14:tracePt t="181164" x="5286375" y="4792663"/>
          <p14:tracePt t="181172" x="5218113" y="4775200"/>
          <p14:tracePt t="181180" x="5141913" y="4759325"/>
          <p14:tracePt t="181188" x="5081588" y="4749800"/>
          <p14:tracePt t="181196" x="5022850" y="4724400"/>
          <p14:tracePt t="181204" x="4946650" y="4716463"/>
          <p14:tracePt t="181210" x="4868863" y="4708525"/>
          <p14:tracePt t="181218" x="4784725" y="4691063"/>
          <p14:tracePt t="181226" x="4724400" y="4683125"/>
          <p14:tracePt t="181234" x="4665663" y="4673600"/>
          <p14:tracePt t="181242" x="4622800" y="4665663"/>
          <p14:tracePt t="181250" x="4589463" y="4657725"/>
          <p14:tracePt t="181258" x="4564063" y="4640263"/>
          <p14:tracePt t="181264" x="4538663" y="4630738"/>
          <p14:tracePt t="181280" x="4529138" y="4622800"/>
          <p14:tracePt t="181288" x="4521200" y="4614863"/>
          <p14:tracePt t="181296" x="4521200" y="4605338"/>
          <p14:tracePt t="181304" x="4503738" y="4605338"/>
          <p14:tracePt t="181312" x="4478338" y="4597400"/>
          <p14:tracePt t="181318" x="4460875" y="4589463"/>
          <p14:tracePt t="181326" x="4435475" y="4579938"/>
          <p14:tracePt t="181334" x="4410075" y="4572000"/>
          <p14:tracePt t="181342" x="4376738" y="4564063"/>
          <p14:tracePt t="181350" x="4341813" y="4554538"/>
          <p14:tracePt t="181358" x="4308475" y="4546600"/>
          <p14:tracePt t="181366" x="4291013" y="4529138"/>
          <p14:tracePt t="181372" x="4265613" y="4521200"/>
          <p14:tracePt t="181380" x="4249738" y="4513263"/>
          <p14:tracePt t="181398" x="4240213" y="4513263"/>
          <p14:tracePt t="182956" x="4249738" y="4529138"/>
          <p14:tracePt t="182962" x="4275138" y="4554538"/>
          <p14:tracePt t="182970" x="4300538" y="4572000"/>
          <p14:tracePt t="182978" x="4333875" y="4597400"/>
          <p14:tracePt t="182986" x="4368800" y="4622800"/>
          <p14:tracePt t="182994" x="4410075" y="4648200"/>
          <p14:tracePt t="183002" x="4445000" y="4673600"/>
          <p14:tracePt t="183010" x="4478338" y="4716463"/>
          <p14:tracePt t="183016" x="4529138" y="4741863"/>
          <p14:tracePt t="183024" x="4579938" y="4784725"/>
          <p14:tracePt t="183032" x="4630738" y="4818063"/>
          <p14:tracePt t="183041" x="4665663" y="4843463"/>
          <p14:tracePt t="183048" x="4708525" y="4860925"/>
          <p14:tracePt t="183056" x="4741863" y="4886325"/>
          <p14:tracePt t="183064" x="4775200" y="4903788"/>
          <p14:tracePt t="183070" x="4810125" y="4937125"/>
          <p14:tracePt t="183078" x="4852988" y="4962525"/>
          <p14:tracePt t="183086" x="4886325" y="4987925"/>
          <p14:tracePt t="183094" x="4919663" y="5013325"/>
          <p14:tracePt t="183102" x="4962525" y="5048250"/>
          <p14:tracePt t="183110" x="4997450" y="5073650"/>
          <p14:tracePt t="183118" x="5064125" y="5124450"/>
          <p14:tracePt t="183124" x="5124450" y="5167313"/>
          <p14:tracePt t="183132" x="5175250" y="5208588"/>
          <p14:tracePt t="183140" x="5218113" y="5235575"/>
          <p14:tracePt t="183148" x="5251450" y="5268913"/>
          <p14:tracePt t="183156" x="5276850" y="5276850"/>
          <p14:tracePt t="183164" x="5302250" y="5286375"/>
          <p14:tracePt t="183172" x="5319713" y="5302250"/>
          <p14:tracePt t="183180" x="5345113" y="5311775"/>
          <p14:tracePt t="183186" x="5370513" y="5319713"/>
          <p14:tracePt t="183194" x="5380038" y="5327650"/>
          <p14:tracePt t="183202" x="5395913" y="5337175"/>
          <p14:tracePt t="183210" x="5413375" y="5337175"/>
          <p14:tracePt t="183218" x="5430838" y="5345113"/>
          <p14:tracePt t="183226" x="5456238" y="5362575"/>
          <p14:tracePt t="183234" x="5489575" y="5370513"/>
          <p14:tracePt t="183240" x="5514975" y="5395913"/>
          <p14:tracePt t="183248" x="5549900" y="5421313"/>
          <p14:tracePt t="183256" x="5591175" y="5456238"/>
          <p14:tracePt t="183264" x="5626100" y="5481638"/>
          <p14:tracePt t="183272" x="5659438" y="5507038"/>
          <p14:tracePt t="183280" x="5684838" y="5532438"/>
          <p14:tracePt t="183286" x="5710238" y="5540375"/>
          <p14:tracePt t="183294" x="5719763" y="5549900"/>
          <p14:tracePt t="183310" x="5727700" y="5557838"/>
          <p14:tracePt t="183396" x="5727700" y="5565775"/>
          <p14:tracePt t="183448" x="5735638" y="5565775"/>
          <p14:tracePt t="183456" x="5745163" y="5575300"/>
          <p14:tracePt t="183464" x="5761038" y="5583238"/>
          <p14:tracePt t="183472" x="5770563" y="5591175"/>
          <p14:tracePt t="183480" x="5770563" y="5600700"/>
          <p14:tracePt t="183488" x="5778500" y="5600700"/>
          <p14:tracePt t="183496" x="5788025" y="5600700"/>
          <p14:tracePt t="183502" x="5795963" y="5608638"/>
          <p14:tracePt t="183510" x="5795963" y="5616575"/>
          <p14:tracePt t="183518" x="5821363" y="5616575"/>
          <p14:tracePt t="183526" x="5829300" y="5626100"/>
          <p14:tracePt t="183534" x="5854700" y="5641975"/>
          <p14:tracePt t="183542" x="5880100" y="5651500"/>
          <p14:tracePt t="183550" x="5905500" y="5659438"/>
          <p14:tracePt t="183558" x="5932488" y="5668963"/>
          <p14:tracePt t="183564" x="5948363" y="5676900"/>
          <p14:tracePt t="183572" x="5957888" y="5684838"/>
          <p14:tracePt t="183580" x="5973763" y="5684838"/>
          <p14:tracePt t="183588" x="5983288" y="5694363"/>
          <p14:tracePt t="183596" x="5999163" y="5702300"/>
          <p14:tracePt t="183604" x="6008688" y="5702300"/>
          <p14:tracePt t="183618" x="6016625" y="5710238"/>
          <p14:tracePt t="183626" x="6034088" y="5710238"/>
          <p14:tracePt t="183634" x="6034088" y="5719763"/>
          <p14:tracePt t="183642" x="6042025" y="5719763"/>
          <p14:tracePt t="183650" x="6049963" y="5719763"/>
          <p14:tracePt t="183734" x="6059488" y="5727700"/>
          <p14:tracePt t="183750" x="6067425" y="5735638"/>
          <p14:tracePt t="183758" x="6067425" y="5753100"/>
          <p14:tracePt t="183766" x="6076950" y="5761038"/>
          <p14:tracePt t="183780" x="6076950" y="5770563"/>
          <p14:tracePt t="183788" x="6076950" y="5778500"/>
          <p14:tracePt t="183796" x="6076950" y="5788025"/>
          <p14:tracePt t="183812" x="6076950" y="5795963"/>
          <p14:tracePt t="183820" x="6076950" y="5803900"/>
          <p14:tracePt t="183834" x="6076950" y="5813425"/>
          <p14:tracePt t="183842" x="6076950" y="5821363"/>
          <p14:tracePt t="183850" x="6076950" y="5829300"/>
          <p14:tracePt t="183866" x="6076950" y="5838825"/>
          <p14:tracePt t="183874" x="6076950" y="5846763"/>
          <p14:tracePt t="183882" x="6076950" y="5854700"/>
          <p14:tracePt t="183888" x="6076950" y="5864225"/>
          <p14:tracePt t="183896" x="6076950" y="5872163"/>
          <p14:tracePt t="183904" x="6084888" y="5872163"/>
          <p14:tracePt t="183912" x="6084888" y="5880100"/>
          <p14:tracePt t="183928" x="6084888" y="5889625"/>
          <p14:tracePt t="184190" x="6076950" y="5889625"/>
          <p14:tracePt t="184198" x="6059488" y="5889625"/>
          <p14:tracePt t="184206" x="6042025" y="5880100"/>
          <p14:tracePt t="184214" x="5991225" y="5872163"/>
          <p14:tracePt t="184220" x="5932488" y="5864225"/>
          <p14:tracePt t="184228" x="5846763" y="5838825"/>
          <p14:tracePt t="184236" x="5761038" y="5821363"/>
          <p14:tracePt t="184244" x="5641975" y="5788025"/>
          <p14:tracePt t="184252" x="5497513" y="5745163"/>
          <p14:tracePt t="184260" x="5337175" y="5710238"/>
          <p14:tracePt t="184268" x="5116513" y="5668963"/>
          <p14:tracePt t="184274" x="4886325" y="5608638"/>
          <p14:tracePt t="184282" x="4673600" y="5532438"/>
          <p14:tracePt t="184290" x="4460875" y="5456238"/>
          <p14:tracePt t="184298" x="4275138" y="5370513"/>
          <p14:tracePt t="184306" x="4171950" y="5319713"/>
          <p14:tracePt t="184314" x="4105275" y="5294313"/>
          <p14:tracePt t="184322" x="4070350" y="5260975"/>
          <p14:tracePt t="184328" x="4052888" y="5251450"/>
          <p14:tracePt t="184336" x="4052888" y="5243513"/>
          <p14:tracePt t="184344" x="4052888" y="5235575"/>
          <p14:tracePt t="184352" x="4052888" y="5226050"/>
          <p14:tracePt t="184368" x="4052888" y="5218113"/>
          <p14:tracePt t="184376" x="4052888" y="5208588"/>
          <p14:tracePt t="184382" x="4052888" y="5200650"/>
          <p14:tracePt t="184390" x="4052888" y="5175250"/>
          <p14:tracePt t="184398" x="4052888" y="5157788"/>
          <p14:tracePt t="184406" x="4062413" y="5141913"/>
          <p14:tracePt t="184414" x="4062413" y="5116513"/>
          <p14:tracePt t="184422" x="4062413" y="5099050"/>
          <p14:tracePt t="184430" x="4070350" y="5091113"/>
          <p14:tracePt t="184436" x="4070350" y="5064125"/>
          <p14:tracePt t="184444" x="4079875" y="5048250"/>
          <p14:tracePt t="184452" x="4079875" y="5038725"/>
          <p14:tracePt t="184460" x="4087813" y="5038725"/>
          <p14:tracePt t="184468" x="4087813" y="5030788"/>
          <p14:tracePt t="184476" x="4087813" y="5022850"/>
          <p14:tracePt t="184506" x="4087813" y="5013325"/>
          <p14:tracePt t="184514" x="4095750" y="5005388"/>
          <p14:tracePt t="184522" x="4105275" y="4997450"/>
          <p14:tracePt t="184530" x="4113213" y="4997450"/>
          <p14:tracePt t="184538" x="4113213" y="4987925"/>
          <p14:tracePt t="184544" x="4121150" y="4979988"/>
          <p14:tracePt t="184552" x="4130675" y="4979988"/>
          <p14:tracePt t="184560" x="4130675" y="4972050"/>
          <p14:tracePt t="184568" x="4130675" y="4962525"/>
          <p14:tracePt t="184630" x="4138613" y="4954588"/>
          <p14:tracePt t="184638" x="4146550" y="4954588"/>
          <p14:tracePt t="184646" x="4156075" y="4946650"/>
          <p14:tracePt t="184652" x="4156075" y="4937125"/>
          <p14:tracePt t="184660" x="4164013" y="4937125"/>
          <p14:tracePt t="184668" x="4181475" y="4937125"/>
          <p14:tracePt t="184676" x="4189413" y="4937125"/>
          <p14:tracePt t="184684" x="4197350" y="4929188"/>
          <p14:tracePt t="184692" x="4206875" y="4929188"/>
          <p14:tracePt t="184714" x="4214813" y="4929188"/>
          <p14:tracePt t="184730" x="4224338" y="4929188"/>
          <p14:tracePt t="184746" x="4224338" y="4919663"/>
          <p14:tracePt t="184754" x="4232275" y="4919663"/>
          <p14:tracePt t="184760" x="4240213" y="4911725"/>
          <p14:tracePt t="184776" x="4249738" y="4911725"/>
          <p14:tracePt t="184800" x="4257675" y="4911725"/>
          <p14:tracePt t="184808" x="4265613" y="4911725"/>
          <p14:tracePt t="184822" x="4275138" y="4911725"/>
          <p14:tracePt t="184830" x="4291013" y="4903788"/>
          <p14:tracePt t="184838" x="4291013" y="4894263"/>
          <p14:tracePt t="184846" x="4300538" y="4894263"/>
          <p14:tracePt t="184854" x="4325938" y="4878388"/>
          <p14:tracePt t="184862" x="4333875" y="4860925"/>
          <p14:tracePt t="184868" x="4351338" y="4852988"/>
          <p14:tracePt t="184876" x="4368800" y="4843463"/>
          <p14:tracePt t="184884" x="4376738" y="4843463"/>
          <p14:tracePt t="184892" x="4394200" y="4835525"/>
          <p14:tracePt t="184900" x="4410075" y="4818063"/>
          <p14:tracePt t="184908" x="4427538" y="4810125"/>
          <p14:tracePt t="184916" x="4445000" y="4792663"/>
          <p14:tracePt t="184922" x="4460875" y="4784725"/>
          <p14:tracePt t="184930" x="4478338" y="4775200"/>
          <p14:tracePt t="184938" x="4486275" y="4767263"/>
          <p14:tracePt t="185170" x="4495800" y="4767263"/>
          <p14:tracePt t="185178" x="4503738" y="4775200"/>
          <p14:tracePt t="185186" x="4503738" y="4784725"/>
          <p14:tracePt t="185194" x="4513263" y="4792663"/>
          <p14:tracePt t="185240" x="4521200" y="4802188"/>
          <p14:tracePt t="185248" x="4529138" y="4810125"/>
          <p14:tracePt t="185262" x="4538663" y="4818063"/>
          <p14:tracePt t="185270" x="4546600" y="4827588"/>
          <p14:tracePt t="185278" x="4554538" y="4835525"/>
          <p14:tracePt t="185286" x="4554538" y="4843463"/>
          <p14:tracePt t="185294" x="4564063" y="4860925"/>
          <p14:tracePt t="185302" x="4572000" y="4878388"/>
          <p14:tracePt t="185308" x="4579938" y="4878388"/>
          <p14:tracePt t="185316" x="4589463" y="4894263"/>
          <p14:tracePt t="185324" x="4589463" y="4911725"/>
          <p14:tracePt t="185332" x="4597400" y="4919663"/>
          <p14:tracePt t="185340" x="4597400" y="4929188"/>
          <p14:tracePt t="185348" x="4605338" y="4937125"/>
          <p14:tracePt t="185356" x="4605338" y="4946650"/>
          <p14:tracePt t="185362" x="4605338" y="4954588"/>
          <p14:tracePt t="185370" x="4605338" y="4962525"/>
          <p14:tracePt t="185378" x="4614863" y="4962525"/>
          <p14:tracePt t="185386" x="4614863" y="4972050"/>
          <p14:tracePt t="185394" x="4614863" y="4979988"/>
          <p14:tracePt t="185410" x="4614863" y="4987925"/>
          <p14:tracePt t="185416" x="4614863" y="4997450"/>
          <p14:tracePt t="185424" x="4614863" y="5005388"/>
          <p14:tracePt t="185440" x="4614863" y="5013325"/>
          <p14:tracePt t="185448" x="4614863" y="5022850"/>
          <p14:tracePt t="185464" x="4614863" y="5030788"/>
          <p14:tracePt t="185478" x="4614863" y="5038725"/>
          <p14:tracePt t="185486" x="4614863" y="5048250"/>
          <p14:tracePt t="185494" x="4622800" y="5048250"/>
          <p14:tracePt t="185510" x="4622800" y="5056188"/>
          <p14:tracePt t="185518" x="4622800" y="5064125"/>
          <p14:tracePt t="185524" x="4630738" y="5064125"/>
          <p14:tracePt t="185532" x="4630738" y="5073650"/>
          <p14:tracePt t="185540" x="4640263" y="5081588"/>
          <p14:tracePt t="185548" x="4640263" y="5091113"/>
          <p14:tracePt t="185556" x="4648200" y="5106988"/>
          <p14:tracePt t="185564" x="4648200" y="5124450"/>
          <p14:tracePt t="185572" x="4648200" y="5141913"/>
          <p14:tracePt t="185580" x="4648200" y="5167313"/>
          <p14:tracePt t="185586" x="4640263" y="5192713"/>
          <p14:tracePt t="185594" x="4640263" y="5208588"/>
          <p14:tracePt t="185602" x="4630738" y="5218113"/>
          <p14:tracePt t="185610" x="4622800" y="5235575"/>
          <p14:tracePt t="185618" x="4622800" y="5243513"/>
          <p14:tracePt t="185626" x="4614863" y="5243513"/>
          <p14:tracePt t="185640" x="4614863" y="5251450"/>
          <p14:tracePt t="185648" x="4614863" y="5260975"/>
          <p14:tracePt t="185656" x="4605338" y="5260975"/>
          <p14:tracePt t="185664" x="4605338" y="5268913"/>
          <p14:tracePt t="185694" x="4605338" y="5276850"/>
          <p14:tracePt t="185702" x="4605338" y="5286375"/>
          <p14:tracePt t="185710" x="4605338" y="5302250"/>
          <p14:tracePt t="185718" x="4605338" y="5327650"/>
          <p14:tracePt t="185726" x="4605338" y="5337175"/>
          <p14:tracePt t="185734" x="4605338" y="5362575"/>
          <p14:tracePt t="185742" x="4614863" y="5370513"/>
          <p14:tracePt t="185748" x="4614863" y="5380038"/>
          <p14:tracePt t="185764" x="4614863" y="5387975"/>
          <p14:tracePt t="185772" x="4622800" y="5387975"/>
          <p14:tracePt t="185796" x="4622800" y="5395913"/>
          <p14:tracePt t="185834" x="4622800" y="5405438"/>
          <p14:tracePt t="185842" x="4622800" y="5413375"/>
          <p14:tracePt t="185850" x="4622800" y="5421313"/>
          <p14:tracePt t="185864" x="4622800" y="5438775"/>
          <p14:tracePt t="185880" x="4622800" y="5456238"/>
          <p14:tracePt t="185888" x="4614863" y="5464175"/>
          <p14:tracePt t="185896" x="4614863" y="5472113"/>
          <p14:tracePt t="185904" x="4614863" y="5481638"/>
          <p14:tracePt t="185910" x="4605338" y="5489575"/>
          <p14:tracePt t="185926" x="4605338" y="5497513"/>
          <p14:tracePt t="185950" x="4605338" y="5507038"/>
          <p14:tracePt t="198622" x="4614863" y="5507038"/>
          <p14:tracePt t="198800" x="4622800" y="5507038"/>
          <p14:tracePt t="198884" x="4622800" y="5489575"/>
          <p14:tracePt t="198892" x="4589463" y="5456238"/>
          <p14:tracePt t="198900" x="4554538" y="5430838"/>
          <p14:tracePt t="198908" x="4495800" y="5387975"/>
          <p14:tracePt t="198916" x="4384675" y="5319713"/>
          <p14:tracePt t="198924" x="4283075" y="5251450"/>
          <p14:tracePt t="198932" x="4171950" y="5167313"/>
          <p14:tracePt t="198938" x="4027488" y="5048250"/>
          <p14:tracePt t="198946" x="3790950" y="4843463"/>
          <p14:tracePt t="198954" x="3527425" y="4648200"/>
          <p14:tracePt t="198962" x="3373438" y="4521200"/>
          <p14:tracePt t="198970" x="3279775" y="4427538"/>
          <p14:tracePt t="198978" x="3211513" y="4359275"/>
          <p14:tracePt t="198986" x="3152775" y="4265613"/>
          <p14:tracePt t="198992" x="3033713" y="4105275"/>
          <p14:tracePt t="199000" x="2762250" y="3867150"/>
          <p14:tracePt t="199008" x="2600325" y="3748088"/>
          <p14:tracePt t="199016" x="2549525" y="3679825"/>
          <p14:tracePt t="199024" x="2516188" y="3611563"/>
          <p14:tracePt t="199032" x="2498725" y="3552825"/>
          <p14:tracePt t="199041" x="2481263" y="3492500"/>
          <p14:tracePt t="199048" x="2463800" y="3449638"/>
          <p14:tracePt t="199054" x="2455863" y="3390900"/>
          <p14:tracePt t="199062" x="2447925" y="3330575"/>
          <p14:tracePt t="199070" x="2438400" y="3271838"/>
          <p14:tracePt t="199078" x="2430463" y="3211513"/>
          <p14:tracePt t="199086" x="2422525" y="3152775"/>
          <p14:tracePt t="199094" x="2387600" y="3084513"/>
          <p14:tracePt t="199100" x="2354263" y="3008313"/>
          <p14:tracePt t="199108" x="2319338" y="2949575"/>
          <p14:tracePt t="199116" x="2278063" y="2855913"/>
          <p14:tracePt t="199124" x="2235200" y="2770188"/>
          <p14:tracePt t="199132" x="2184400" y="2660650"/>
          <p14:tracePt t="199140" x="2133600" y="2557463"/>
          <p14:tracePt t="199148" x="2055813" y="2438400"/>
          <p14:tracePt t="199154" x="1997075" y="2319338"/>
          <p14:tracePt t="199162" x="1954213" y="2209800"/>
          <p14:tracePt t="199170" x="1920875" y="2098675"/>
          <p14:tracePt t="199178" x="1885950" y="2014538"/>
          <p14:tracePt t="199186" x="1860550" y="1928813"/>
          <p14:tracePt t="199194" x="1844675" y="1852613"/>
          <p14:tracePt t="199202" x="1827213" y="1793875"/>
          <p14:tracePt t="199208" x="1827213" y="1758950"/>
          <p14:tracePt t="199216" x="1827213" y="1733550"/>
          <p14:tracePt t="199224" x="1827213" y="1725613"/>
          <p14:tracePt t="199232" x="1827213" y="1716088"/>
          <p14:tracePt t="199310" x="1827213" y="1708150"/>
          <p14:tracePt t="199316" x="1827213" y="1690688"/>
          <p14:tracePt t="199324" x="1835150" y="1674813"/>
          <p14:tracePt t="199332" x="1844675" y="1639888"/>
          <p14:tracePt t="199340" x="1852613" y="1631950"/>
          <p14:tracePt t="199348" x="1860550" y="1606550"/>
          <p14:tracePt t="199356" x="1870075" y="1581150"/>
          <p14:tracePt t="199364" x="1870075" y="1546225"/>
          <p14:tracePt t="199370" x="1870075" y="1530350"/>
          <p14:tracePt t="199378" x="1870075" y="1512888"/>
          <p14:tracePt t="199386" x="1870075" y="1495425"/>
          <p14:tracePt t="199402" x="1878013" y="1487488"/>
          <p14:tracePt t="199410" x="1885950" y="1477963"/>
          <p14:tracePt t="199432" x="1895475" y="1470025"/>
          <p14:tracePt t="199464" x="1895475" y="1462088"/>
          <p14:tracePt t="199472" x="1895475" y="1452563"/>
          <p14:tracePt t="199480" x="1903413" y="1452563"/>
          <p14:tracePt t="199486" x="1903413" y="1436688"/>
          <p14:tracePt t="199494" x="1903413" y="1419225"/>
          <p14:tracePt t="199502" x="1903413" y="1401763"/>
          <p14:tracePt t="199510" x="1903413" y="1376363"/>
          <p14:tracePt t="199518" x="1903413" y="1350963"/>
          <p14:tracePt t="199526" x="1895475" y="1333500"/>
          <p14:tracePt t="199534" x="1885950" y="1317625"/>
          <p14:tracePt t="199540" x="1885950" y="1300163"/>
          <p14:tracePt t="199556" x="1885950" y="1292225"/>
          <p14:tracePt t="199572" x="1885950" y="1282700"/>
          <p14:tracePt t="199772" x="1885950" y="1300163"/>
          <p14:tracePt t="199780" x="1885950" y="1325563"/>
          <p14:tracePt t="199788" x="1885950" y="1360488"/>
          <p14:tracePt t="199796" x="1895475" y="1385888"/>
          <p14:tracePt t="199804" x="1895475" y="1419225"/>
          <p14:tracePt t="199810" x="1903413" y="1452563"/>
          <p14:tracePt t="199818" x="1911350" y="1477963"/>
          <p14:tracePt t="199826" x="1920875" y="1504950"/>
          <p14:tracePt t="199834" x="1928813" y="1530350"/>
          <p14:tracePt t="199842" x="1938338" y="1555750"/>
          <p14:tracePt t="199850" x="1946275" y="1571625"/>
          <p14:tracePt t="199858" x="1954213" y="1606550"/>
          <p14:tracePt t="199864" x="1963738" y="1639888"/>
          <p14:tracePt t="199872" x="1971675" y="1665288"/>
          <p14:tracePt t="199880" x="1979613" y="1690688"/>
          <p14:tracePt t="199888" x="1989138" y="1700213"/>
          <p14:tracePt t="199896" x="1989138" y="1708150"/>
          <p14:tracePt t="199904" x="1989138" y="1725613"/>
          <p14:tracePt t="199912" x="1997075" y="1751013"/>
          <p14:tracePt t="199918" x="2005013" y="1776413"/>
          <p14:tracePt t="199926" x="2005013" y="1809750"/>
          <p14:tracePt t="199934" x="2014538" y="1852613"/>
          <p14:tracePt t="199942" x="2022475" y="1911350"/>
          <p14:tracePt t="199950" x="2039938" y="1971675"/>
          <p14:tracePt t="199958" x="2047875" y="2030413"/>
          <p14:tracePt t="199966" x="2055813" y="2090738"/>
          <p14:tracePt t="199972" x="2065338" y="2149475"/>
          <p14:tracePt t="199980" x="2073275" y="2217738"/>
          <p14:tracePt t="199988" x="2082800" y="2278063"/>
          <p14:tracePt t="199996" x="2090738" y="2328863"/>
          <p14:tracePt t="200004" x="2108200" y="2371725"/>
          <p14:tracePt t="200012" x="2116138" y="2405063"/>
          <p14:tracePt t="200020" x="2116138" y="2430463"/>
          <p14:tracePt t="200026" x="2124075" y="2438400"/>
          <p14:tracePt t="200034" x="2133600" y="2447925"/>
          <p14:tracePt t="200042" x="2133600" y="2455863"/>
          <p14:tracePt t="200050" x="2141538" y="2463800"/>
          <p14:tracePt t="200066" x="2141538" y="2481263"/>
          <p14:tracePt t="200074" x="2141538" y="2489200"/>
          <p14:tracePt t="200080" x="2141538" y="2516188"/>
          <p14:tracePt t="200088" x="2149475" y="2549525"/>
          <p14:tracePt t="200096" x="2166938" y="2608263"/>
          <p14:tracePt t="200104" x="2174875" y="2668588"/>
          <p14:tracePt t="200112" x="2184400" y="2727325"/>
          <p14:tracePt t="200120" x="2192338" y="2787650"/>
          <p14:tracePt t="200128" x="2192338" y="2830513"/>
          <p14:tracePt t="200134" x="2192338" y="2889250"/>
          <p14:tracePt t="200142" x="2192338" y="2932113"/>
          <p14:tracePt t="200150" x="2192338" y="2965450"/>
          <p14:tracePt t="200158" x="2192338" y="2990850"/>
          <p14:tracePt t="200166" x="2184400" y="3016250"/>
          <p14:tracePt t="200174" x="2174875" y="3041650"/>
          <p14:tracePt t="200182" x="2174875" y="3067050"/>
          <p14:tracePt t="200188" x="2166938" y="3094038"/>
          <p14:tracePt t="200196" x="2159000" y="3109913"/>
          <p14:tracePt t="200204" x="2149475" y="3144838"/>
          <p14:tracePt t="200212" x="2141538" y="3178175"/>
          <p14:tracePt t="200220" x="2141538" y="3211513"/>
          <p14:tracePt t="200228" x="2141538" y="3246438"/>
          <p14:tracePt t="200236" x="2141538" y="3289300"/>
          <p14:tracePt t="200242" x="2124075" y="3348038"/>
          <p14:tracePt t="200250" x="2124075" y="3382963"/>
          <p14:tracePt t="200258" x="2124075" y="3433763"/>
          <p14:tracePt t="200266" x="2124075" y="3475038"/>
          <p14:tracePt t="200274" x="2124075" y="3509963"/>
          <p14:tracePt t="200282" x="2116138" y="3543300"/>
          <p14:tracePt t="200290" x="2116138" y="3560763"/>
          <p14:tracePt t="200298" x="2116138" y="3586163"/>
          <p14:tracePt t="200304" x="2116138" y="3611563"/>
          <p14:tracePt t="200312" x="2116138" y="3629025"/>
          <p14:tracePt t="200320" x="2116138" y="3654425"/>
          <p14:tracePt t="200328" x="2116138" y="3679825"/>
          <p14:tracePt t="200336" x="2116138" y="3687763"/>
          <p14:tracePt t="200344" x="2116138" y="3705225"/>
          <p14:tracePt t="200350" x="2116138" y="3713163"/>
          <p14:tracePt t="200366" x="2116138" y="3722688"/>
          <p14:tracePt t="200374" x="2116138" y="3730625"/>
          <p14:tracePt t="200398" x="2108200" y="3738563"/>
          <p14:tracePt t="200406" x="2098675" y="3748088"/>
          <p14:tracePt t="200420" x="2090738" y="3756025"/>
          <p14:tracePt t="200428" x="2082800" y="3773488"/>
          <p14:tracePt t="200436" x="2073275" y="3781425"/>
          <p14:tracePt t="200444" x="2065338" y="3790950"/>
          <p14:tracePt t="200452" x="2065338" y="3798888"/>
          <p14:tracePt t="200458" x="2065338" y="3806825"/>
          <p14:tracePt t="200474" x="2065338" y="3816350"/>
          <p14:tracePt t="200482" x="2065338" y="3824288"/>
          <p14:tracePt t="202542" x="2073275" y="3824288"/>
          <p14:tracePt t="202566" x="2082800" y="3824288"/>
          <p14:tracePt t="202976" x="2090738" y="3824288"/>
          <p14:tracePt t="203068" x="2098675" y="3824288"/>
          <p14:tracePt t="203222" x="2124075" y="3824288"/>
          <p14:tracePt t="203230" x="2133600" y="3824288"/>
          <p14:tracePt t="203338" x="2141538" y="3824288"/>
          <p14:tracePt t="203354" x="2149475" y="3824288"/>
          <p14:tracePt t="203368" x="2159000" y="3824288"/>
          <p14:tracePt t="203422" x="2166938" y="3824288"/>
          <p14:tracePt t="203608" x="2174875" y="3824288"/>
          <p14:tracePt t="203908" x="2184400" y="3824288"/>
          <p14:tracePt t="204326" x="2192338" y="3824288"/>
          <p14:tracePt t="204334" x="2192338" y="3841750"/>
          <p14:tracePt t="204342" x="2200275" y="3857625"/>
          <p14:tracePt t="204348" x="2209800" y="3857625"/>
          <p14:tracePt t="204356" x="2217738" y="3875088"/>
          <p14:tracePt t="204364" x="2227263" y="3883025"/>
          <p14:tracePt t="204380" x="2235200" y="3900488"/>
          <p14:tracePt t="204388" x="2260600" y="3925888"/>
          <p14:tracePt t="204396" x="2286000" y="3951288"/>
          <p14:tracePt t="204402" x="2293938" y="3951288"/>
          <p14:tracePt t="204410" x="2303463" y="3960813"/>
          <p14:tracePt t="204418" x="2311400" y="3968750"/>
          <p14:tracePt t="204426" x="2319338" y="3986213"/>
          <p14:tracePt t="204442" x="2336800" y="4002088"/>
          <p14:tracePt t="204450" x="2344738" y="4011613"/>
          <p14:tracePt t="204464" x="2354263" y="4027488"/>
          <p14:tracePt t="204472" x="2362200" y="4037013"/>
          <p14:tracePt t="204480" x="2371725" y="4037013"/>
          <p14:tracePt t="204488" x="2379663" y="4052888"/>
          <p14:tracePt t="204496" x="2387600" y="4062413"/>
          <p14:tracePt t="204504" x="2397125" y="4070350"/>
          <p14:tracePt t="204510" x="2405063" y="4079875"/>
          <p14:tracePt t="204518" x="2413000" y="4095750"/>
          <p14:tracePt t="204526" x="2430463" y="4113213"/>
          <p14:tracePt t="204534" x="2447925" y="4130675"/>
          <p14:tracePt t="204542" x="2455863" y="4146550"/>
          <p14:tracePt t="204550" x="2455863" y="4156075"/>
          <p14:tracePt t="204558" x="2463800" y="4156075"/>
          <p14:tracePt t="204564" x="2473325" y="4171950"/>
          <p14:tracePt t="204572" x="2481263" y="4181475"/>
          <p14:tracePt t="204580" x="2489200" y="4189413"/>
          <p14:tracePt t="204588" x="2506663" y="4214813"/>
          <p14:tracePt t="204596" x="2524125" y="4240213"/>
          <p14:tracePt t="204604" x="2549525" y="4265613"/>
          <p14:tracePt t="204612" x="2574925" y="4291013"/>
          <p14:tracePt t="204618" x="2600325" y="4316413"/>
          <p14:tracePt t="204626" x="2617788" y="4333875"/>
          <p14:tracePt t="204634" x="2651125" y="4376738"/>
          <p14:tracePt t="204642" x="2686050" y="4402138"/>
          <p14:tracePt t="204650" x="2752725" y="4452938"/>
          <p14:tracePt t="204658" x="2838450" y="4513263"/>
          <p14:tracePt t="204666" x="2932113" y="4572000"/>
          <p14:tracePt t="204672" x="3008313" y="4605338"/>
          <p14:tracePt t="204680" x="3059113" y="4630738"/>
          <p14:tracePt t="204688" x="3094038" y="4640263"/>
          <p14:tracePt t="204696" x="3109913" y="4648200"/>
          <p14:tracePt t="204704" x="3109913" y="4657725"/>
          <p14:tracePt t="204712" x="3119438" y="4657725"/>
          <p14:tracePt t="204720" x="3127375" y="4665663"/>
          <p14:tracePt t="204734" x="3135313" y="4673600"/>
          <p14:tracePt t="204742" x="3144838" y="4683125"/>
          <p14:tracePt t="204750" x="3152775" y="4683125"/>
          <p14:tracePt t="204758" x="3152775" y="4691063"/>
          <p14:tracePt t="204766" x="3160713" y="4699000"/>
          <p14:tracePt t="204788" x="3170238" y="4699000"/>
          <p14:tracePt t="204804" x="3178175" y="4708525"/>
          <p14:tracePt t="204812" x="3203575" y="4716463"/>
          <p14:tracePt t="204820" x="3211513" y="4724400"/>
          <p14:tracePt t="204828" x="3238500" y="4733925"/>
          <p14:tracePt t="204834" x="3271838" y="4749800"/>
          <p14:tracePt t="204842" x="3355975" y="4767263"/>
          <p14:tracePt t="204850" x="3459163" y="4802188"/>
          <p14:tracePt t="204858" x="3552825" y="4835525"/>
          <p14:tracePt t="204866" x="3611563" y="4860925"/>
          <p14:tracePt t="204874" x="3646488" y="4868863"/>
          <p14:tracePt t="204882" x="3671888" y="4878388"/>
          <p14:tracePt t="204890" x="3687763" y="4878388"/>
          <p14:tracePt t="204896" x="3705225" y="4886325"/>
          <p14:tracePt t="204904" x="3713163" y="4886325"/>
          <p14:tracePt t="204920" x="3722688" y="4894263"/>
          <p14:tracePt t="204966" x="3722688" y="4903788"/>
          <p14:tracePt t="204974" x="3730625" y="4903788"/>
          <p14:tracePt t="204982" x="3738563" y="4919663"/>
          <p14:tracePt t="204990" x="3748088" y="4929188"/>
          <p14:tracePt t="204998" x="3763963" y="4937125"/>
          <p14:tracePt t="205004" x="3790950" y="4962525"/>
          <p14:tracePt t="205012" x="3816350" y="4979988"/>
          <p14:tracePt t="205020" x="3841750" y="5005388"/>
          <p14:tracePt t="205028" x="3849688" y="5022850"/>
          <p14:tracePt t="205036" x="3875088" y="5048250"/>
          <p14:tracePt t="205044" x="3900488" y="5073650"/>
          <p14:tracePt t="205057" x="3917950" y="5081588"/>
          <p14:tracePt t="205058" x="3935413" y="5099050"/>
          <p14:tracePt t="205066" x="3935413" y="5116513"/>
          <p14:tracePt t="205074" x="3943350" y="5124450"/>
          <p14:tracePt t="205082" x="3951288" y="5132388"/>
          <p14:tracePt t="205090" x="3960813" y="5141913"/>
          <p14:tracePt t="205098" x="3960813" y="5149850"/>
          <p14:tracePt t="205112" x="3960813" y="5157788"/>
          <p14:tracePt t="205120" x="3960813" y="5167313"/>
          <p14:tracePt t="205144" x="3960813" y="5175250"/>
          <p14:tracePt t="205152" x="3960813" y="5183188"/>
          <p14:tracePt t="205160" x="3968750" y="5192713"/>
          <p14:tracePt t="205166" x="3976688" y="5208588"/>
          <p14:tracePt t="205174" x="3994150" y="5235575"/>
          <p14:tracePt t="205182" x="4011613" y="5260975"/>
          <p14:tracePt t="205190" x="4027488" y="5276850"/>
          <p14:tracePt t="205198" x="4027488" y="5286375"/>
          <p14:tracePt t="205206" x="4044950" y="5311775"/>
          <p14:tracePt t="205214" x="4062413" y="5327650"/>
          <p14:tracePt t="205220" x="4079875" y="5345113"/>
          <p14:tracePt t="205228" x="4087813" y="5353050"/>
          <p14:tracePt t="205236" x="4095750" y="5370513"/>
          <p14:tracePt t="205244" x="4095750" y="5380038"/>
          <p14:tracePt t="205252" x="4105275" y="5380038"/>
          <p14:tracePt t="205260" x="4113213" y="5387975"/>
          <p14:tracePt t="205268" x="4113213" y="5395913"/>
          <p14:tracePt t="205282" x="4113213" y="5405438"/>
          <p14:tracePt t="205314" x="4121150" y="5405438"/>
          <p14:tracePt t="205322" x="4121150" y="5413375"/>
          <p14:tracePt t="205328" x="4121150" y="5421313"/>
          <p14:tracePt t="205336" x="4130675" y="5421313"/>
          <p14:tracePt t="205344" x="4130675" y="5430838"/>
          <p14:tracePt t="205352" x="4130675" y="5438775"/>
          <p14:tracePt t="205368" x="4130675" y="5446713"/>
          <p14:tracePt t="205390" x="4130675" y="5456238"/>
          <p14:tracePt t="205398" x="4130675" y="5464175"/>
          <p14:tracePt t="205414" x="4130675" y="5481638"/>
          <p14:tracePt t="205422" x="4130675" y="5497513"/>
          <p14:tracePt t="205430" x="4130675" y="5507038"/>
          <p14:tracePt t="205436" x="4138613" y="5532438"/>
          <p14:tracePt t="205444" x="4138613" y="5540375"/>
          <p14:tracePt t="205468" x="4138613" y="5549900"/>
          <p14:tracePt t="205476" x="4138613" y="5557838"/>
          <p14:tracePt t="205498" x="4138613" y="5565775"/>
          <p14:tracePt t="205506" x="4138613" y="5575300"/>
          <p14:tracePt t="205514" x="4138613" y="5583238"/>
          <p14:tracePt t="205560" x="4138613" y="5591175"/>
          <p14:tracePt t="205568" x="4146550" y="5600700"/>
          <p14:tracePt t="205592" x="4146550" y="5608638"/>
          <p14:tracePt t="205598" x="4146550" y="5616575"/>
          <p14:tracePt t="206140" x="4164013" y="5616575"/>
          <p14:tracePt t="206232" x="4171950" y="5616575"/>
          <p14:tracePt t="206240" x="4181475" y="5616575"/>
          <p14:tracePt t="206248" x="4197350" y="5616575"/>
          <p14:tracePt t="206254" x="4224338" y="5616575"/>
          <p14:tracePt t="206262" x="4240213" y="5600700"/>
          <p14:tracePt t="206270" x="4240213" y="5575300"/>
          <p14:tracePt t="206278" x="4240213" y="5557838"/>
          <p14:tracePt t="206286" x="4240213" y="5540375"/>
          <p14:tracePt t="206294" x="4240213" y="5532438"/>
          <p14:tracePt t="206302" x="4240213" y="5524500"/>
          <p14:tracePt t="206308" x="4249738" y="5514975"/>
          <p14:tracePt t="206316" x="4249738" y="5507038"/>
          <p14:tracePt t="206324" x="4257675" y="5507038"/>
          <p14:tracePt t="206332" x="4265613" y="5497513"/>
          <p14:tracePt t="206340" x="4265613" y="5489575"/>
          <p14:tracePt t="206402" x="4275138" y="5481638"/>
          <p14:tracePt t="206418" x="4283075" y="5456238"/>
          <p14:tracePt t="206424" x="4283075" y="5438775"/>
          <p14:tracePt t="206432" x="4283075" y="5413375"/>
          <p14:tracePt t="206440" x="4275138" y="5380038"/>
          <p14:tracePt t="206448" x="4265613" y="5345113"/>
          <p14:tracePt t="206456" x="4257675" y="5327650"/>
          <p14:tracePt t="206464" x="4249738" y="5302250"/>
          <p14:tracePt t="206472" x="4249738" y="5276850"/>
          <p14:tracePt t="206478" x="4240213" y="5251450"/>
          <p14:tracePt t="206486" x="4232275" y="5243513"/>
          <p14:tracePt t="206494" x="4232275" y="5235575"/>
          <p14:tracePt t="206502" x="4232275" y="5226050"/>
          <p14:tracePt t="206518" x="4224338" y="5218113"/>
          <p14:tracePt t="206524" x="4224338" y="5208588"/>
          <p14:tracePt t="206532" x="4224338" y="5200650"/>
          <p14:tracePt t="206540" x="4224338" y="5192713"/>
          <p14:tracePt t="206548" x="4214813" y="5167313"/>
          <p14:tracePt t="206556" x="4206875" y="5157788"/>
          <p14:tracePt t="206564" x="4197350" y="5132388"/>
          <p14:tracePt t="206572" x="4189413" y="5099050"/>
          <p14:tracePt t="206578" x="4171950" y="5064125"/>
          <p14:tracePt t="206586" x="4164013" y="5030788"/>
          <p14:tracePt t="206594" x="4156075" y="4997450"/>
          <p14:tracePt t="206602" x="4146550" y="4962525"/>
          <p14:tracePt t="206610" x="4146550" y="4937125"/>
          <p14:tracePt t="206618" x="4138613" y="4929188"/>
          <p14:tracePt t="206626" x="4130675" y="4919663"/>
          <p14:tracePt t="206634" x="4121150" y="4911725"/>
          <p14:tracePt t="206648" x="4121150" y="4903788"/>
          <p14:tracePt t="206664" x="4121150" y="4894263"/>
          <p14:tracePt t="206672" x="4121150" y="4886325"/>
          <p14:tracePt t="206680" x="4113213" y="4886325"/>
          <p14:tracePt t="206688" x="4113213" y="4878388"/>
          <p14:tracePt t="206694" x="4113213" y="4868863"/>
          <p14:tracePt t="206702" x="4105275" y="4868863"/>
          <p14:tracePt t="206710" x="4105275" y="4852988"/>
          <p14:tracePt t="206718" x="4105275" y="4843463"/>
          <p14:tracePt t="206726" x="4105275" y="4818063"/>
          <p14:tracePt t="206734" x="4095750" y="4792663"/>
          <p14:tracePt t="206742" x="4095750" y="4767263"/>
          <p14:tracePt t="206748" x="4095750" y="4749800"/>
          <p14:tracePt t="206756" x="4095750" y="4724400"/>
          <p14:tracePt t="206764" x="4095750" y="4716463"/>
          <p14:tracePt t="206772" x="4095750" y="4708525"/>
          <p14:tracePt t="206780" x="4095750" y="4699000"/>
          <p14:tracePt t="206788" x="4095750" y="4691063"/>
          <p14:tracePt t="206926" x="4095750" y="4683125"/>
          <p14:tracePt t="207134" x="4087813" y="4683125"/>
          <p14:tracePt t="207282" x="4079875" y="4683125"/>
          <p14:tracePt t="207304" x="4079875" y="4691063"/>
          <p14:tracePt t="207312" x="4079875" y="4699000"/>
          <p14:tracePt t="207320" x="4079875" y="4708525"/>
          <p14:tracePt t="207336" x="4079875" y="4716463"/>
          <p14:tracePt t="207344" x="4079875" y="4724400"/>
          <p14:tracePt t="207350" x="4079875" y="4733925"/>
          <p14:tracePt t="207358" x="4079875" y="4741863"/>
          <p14:tracePt t="207366" x="4087813" y="4749800"/>
          <p14:tracePt t="207382" x="4095750" y="4759325"/>
          <p14:tracePt t="207390" x="4105275" y="4767263"/>
          <p14:tracePt t="207404" x="4105275" y="4784725"/>
          <p14:tracePt t="207412" x="4113213" y="4792663"/>
          <p14:tracePt t="207420" x="4121150" y="4792663"/>
          <p14:tracePt t="207428" x="4121150" y="4802188"/>
          <p14:tracePt t="207444" x="4130675" y="4810125"/>
          <p14:tracePt t="207458" x="4130675" y="4818063"/>
          <p14:tracePt t="207482" x="4130675" y="4827588"/>
          <p14:tracePt t="207490" x="4130675" y="4835525"/>
          <p14:tracePt t="207498" x="4138613" y="4835525"/>
          <p14:tracePt t="207506" x="4146550" y="4852988"/>
          <p14:tracePt t="207512" x="4146550" y="4868863"/>
          <p14:tracePt t="207528" x="4146550" y="4886325"/>
          <p14:tracePt t="207536" x="4146550" y="4903788"/>
          <p14:tracePt t="207544" x="4146550" y="4929188"/>
          <p14:tracePt t="207552" x="4156075" y="4946650"/>
          <p14:tracePt t="207560" x="4156075" y="4954588"/>
          <p14:tracePt t="207566" x="4156075" y="4962525"/>
          <p14:tracePt t="207574" x="4156075" y="4972050"/>
          <p14:tracePt t="207590" x="4156075" y="4987925"/>
          <p14:tracePt t="207598" x="4156075" y="4997450"/>
          <p14:tracePt t="207614" x="4156075" y="5013325"/>
          <p14:tracePt t="207620" x="4156075" y="5030788"/>
          <p14:tracePt t="207628" x="4156075" y="5038725"/>
          <p14:tracePt t="207636" x="4146550" y="5064125"/>
          <p14:tracePt t="207644" x="4138613" y="5091113"/>
          <p14:tracePt t="207652" x="4130675" y="5116513"/>
          <p14:tracePt t="207660" x="4113213" y="5124450"/>
          <p14:tracePt t="207668" x="4095750" y="5149850"/>
          <p14:tracePt t="207674" x="4070350" y="5167313"/>
          <p14:tracePt t="207682" x="4062413" y="5183188"/>
          <p14:tracePt t="207690" x="4037013" y="5192713"/>
          <p14:tracePt t="207698" x="4019550" y="5200650"/>
          <p14:tracePt t="207706" x="4002088" y="5208588"/>
          <p14:tracePt t="207714" x="4002088" y="5226050"/>
          <p14:tracePt t="207722" x="3986213" y="5243513"/>
          <p14:tracePt t="207728" x="3976688" y="5268913"/>
          <p14:tracePt t="207736" x="3968750" y="5276850"/>
          <p14:tracePt t="207744" x="3960813" y="5294313"/>
          <p14:tracePt t="207752" x="3951288" y="5311775"/>
          <p14:tracePt t="207768" x="3951288" y="5319713"/>
          <p14:tracePt t="207776" x="3951288" y="5327650"/>
          <p14:tracePt t="207782" x="3951288" y="5337175"/>
          <p14:tracePt t="207798" x="3943350" y="5345113"/>
          <p14:tracePt t="207806" x="3943350" y="5353050"/>
          <p14:tracePt t="207814" x="3943350" y="5362575"/>
          <p14:tracePt t="207822" x="3943350" y="5380038"/>
          <p14:tracePt t="207836" x="3943350" y="5387975"/>
          <p14:tracePt t="207844" x="3943350" y="5395913"/>
          <p14:tracePt t="207852" x="3935413" y="5405438"/>
          <p14:tracePt t="207868" x="3935413" y="5413375"/>
          <p14:tracePt t="207906" x="3935413" y="5421313"/>
          <p14:tracePt t="207930" x="3935413" y="5430838"/>
          <p14:tracePt t="207938" x="3935413" y="5438775"/>
          <p14:tracePt t="207952" x="3935413" y="5446713"/>
          <p14:tracePt t="207968" x="3935413" y="5456238"/>
          <p14:tracePt t="207992" x="3935413" y="5464175"/>
          <p14:tracePt t="208014" x="3935413" y="5472113"/>
          <p14:tracePt t="208022" x="3935413" y="5481638"/>
          <p14:tracePt t="208030" x="3935413" y="5489575"/>
          <p14:tracePt t="208038" x="3943350" y="5489575"/>
          <p14:tracePt t="208056" x="3943350" y="5497513"/>
          <p14:tracePt t="208060" x="3943350" y="5507038"/>
          <p14:tracePt t="213548" x="0" y="0"/>
        </p14:tracePtLst>
      </p14:laserTraceLst>
    </p:ext>
  </p:extLs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</TotalTime>
  <Words>857</Words>
  <Application>Microsoft Office PowerPoint</Application>
  <PresentationFormat>Affichage à l'écran (4:3)</PresentationFormat>
  <Paragraphs>119</Paragraphs>
  <Slides>8</Slides>
  <Notes>0</Notes>
  <HiddenSlides>0</HiddenSlides>
  <MMClips>8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Calibri</vt:lpstr>
      <vt:lpstr>Courier New</vt:lpstr>
      <vt:lpstr>Verdana</vt:lpstr>
      <vt:lpstr>Thème Office</vt:lpstr>
      <vt:lpstr>Menhir : un générateur d’analyseur syntaxique</vt:lpstr>
      <vt:lpstr>Schéma général</vt:lpstr>
      <vt:lpstr>Présentation PowerPoint</vt:lpstr>
      <vt:lpstr>Structure d’un fichier .mly (début)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Voisin Frédéric</dc:creator>
  <cp:lastModifiedBy>Frédéric Voisin</cp:lastModifiedBy>
  <cp:revision>85</cp:revision>
  <dcterms:created xsi:type="dcterms:W3CDTF">2011-11-20T16:40:19Z</dcterms:created>
  <dcterms:modified xsi:type="dcterms:W3CDTF">2021-11-29T12:38:45Z</dcterms:modified>
</cp:coreProperties>
</file>

<file path=docProps/thumbnail.jpeg>
</file>